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58" r:id="rId4"/>
    <p:sldId id="259" r:id="rId5"/>
  </p:sldIdLst>
  <p:sldSz cx="7559675" cy="10439400"/>
  <p:notesSz cx="6858000" cy="9144000"/>
  <p:embeddedFontLst>
    <p:embeddedFont>
      <p:font typeface="Poppins" pitchFamily="2" charset="77"/>
      <p:regular r:id="rId7"/>
      <p:bold r:id="rId8"/>
      <p:italic r:id="rId9"/>
      <p:boldItalic r:id="rId10"/>
    </p:embeddedFont>
    <p:embeddedFont>
      <p:font typeface="Poppins SemiBold" panose="00000700000000000000" pitchFamily="2" charset="77"/>
      <p:regular r:id="rId11"/>
      <p:bold r:id="rId12"/>
      <p:italic r:id="rId13"/>
      <p:boldItalic r:id="rId14"/>
    </p:embeddedFont>
    <p:embeddedFont>
      <p:font typeface="Rubik" pitchFamily="2" charset="-79"/>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28">
          <p15:clr>
            <a:srgbClr val="9AA0A6"/>
          </p15:clr>
        </p15:guide>
        <p15:guide id="2" orient="horz" pos="2748">
          <p15:clr>
            <a:srgbClr val="9AA0A6"/>
          </p15:clr>
        </p15:guide>
        <p15:guide id="3" pos="4535">
          <p15:clr>
            <a:srgbClr val="9AA0A6"/>
          </p15:clr>
        </p15:guide>
        <p15:guide id="4" orient="horz" pos="3429">
          <p15:clr>
            <a:srgbClr val="9AA0A6"/>
          </p15:clr>
        </p15:guide>
        <p15:guide id="5" orient="horz" pos="3688">
          <p15:clr>
            <a:srgbClr val="9AA0A6"/>
          </p15:clr>
        </p15:guide>
        <p15:guide id="6" orient="horz" pos="5586">
          <p15:clr>
            <a:srgbClr val="9AA0A6"/>
          </p15:clr>
        </p15:guide>
        <p15:guide id="7" orient="horz" pos="1755">
          <p15:clr>
            <a:srgbClr val="9AA0A6"/>
          </p15:clr>
        </p15:guide>
        <p15:guide id="8" orient="horz" pos="125">
          <p15:clr>
            <a:srgbClr val="9AA0A6"/>
          </p15:clr>
        </p15:guide>
        <p15:guide id="9" pos="582">
          <p15:clr>
            <a:srgbClr val="9AA0A6"/>
          </p15:clr>
        </p15:guide>
        <p15:guide id="10" orient="horz" pos="554">
          <p15:clr>
            <a:srgbClr val="9AA0A6"/>
          </p15:clr>
        </p15:guide>
        <p15:guide id="11" orient="horz" pos="887">
          <p15:clr>
            <a:srgbClr val="9AA0A6"/>
          </p15:clr>
        </p15:guide>
        <p15:guide id="12" pos="416">
          <p15:clr>
            <a:srgbClr val="9AA0A6"/>
          </p15:clr>
        </p15:guide>
        <p15:guide id="13" pos="2041">
          <p15:clr>
            <a:srgbClr val="9AA0A6"/>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920djsZKiqNqPL8cihQJUYeclf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2F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678"/>
  </p:normalViewPr>
  <p:slideViewPr>
    <p:cSldViewPr snapToGrid="0">
      <p:cViewPr varScale="1">
        <p:scale>
          <a:sx n="99" d="100"/>
          <a:sy n="99" d="100"/>
        </p:scale>
        <p:origin x="3112" y="176"/>
      </p:cViewPr>
      <p:guideLst>
        <p:guide pos="228"/>
        <p:guide orient="horz" pos="2748"/>
        <p:guide pos="4535"/>
        <p:guide orient="horz" pos="3429"/>
        <p:guide orient="horz" pos="3688"/>
        <p:guide orient="horz" pos="5586"/>
        <p:guide orient="horz" pos="1755"/>
        <p:guide orient="horz" pos="125"/>
        <p:guide pos="582"/>
        <p:guide orient="horz" pos="554"/>
        <p:guide orient="horz" pos="887"/>
        <p:guide pos="416"/>
        <p:guide pos="20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87785" y="685800"/>
            <a:ext cx="248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63f872287f_0_213: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163f872287f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75af1f4fb0_0_25: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175af1f4fb0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75af1f4fb0_0_46: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75af1f4fb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1c8dcdaa7_0_64:notes"/>
          <p:cNvSpPr>
            <a:spLocks noGrp="1" noRot="1" noChangeAspect="1"/>
          </p:cNvSpPr>
          <p:nvPr>
            <p:ph type="sldImg" idx="2"/>
          </p:nvPr>
        </p:nvSpPr>
        <p:spPr>
          <a:xfrm>
            <a:off x="2187575" y="685800"/>
            <a:ext cx="24828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101c8dcdaa7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2"/>
          <p:cNvSpPr txBox="1">
            <a:spLocks noGrp="1"/>
          </p:cNvSpPr>
          <p:nvPr>
            <p:ph type="ctrTitle"/>
          </p:nvPr>
        </p:nvSpPr>
        <p:spPr>
          <a:xfrm>
            <a:off x="6041750" y="154003"/>
            <a:ext cx="1032600" cy="448200"/>
          </a:xfrm>
          <a:prstGeom prst="rect">
            <a:avLst/>
          </a:prstGeom>
          <a:noFill/>
          <a:ln>
            <a:noFill/>
          </a:ln>
        </p:spPr>
        <p:txBody>
          <a:bodyPr spcFirstLastPara="1" wrap="square" lIns="120250" tIns="120250" rIns="120250" bIns="120250" anchor="b" anchorCtr="0">
            <a:normAutofit/>
          </a:bodyPr>
          <a:lstStyle>
            <a:lvl1pPr lvl="0" algn="l">
              <a:lnSpc>
                <a:spcPct val="100000"/>
              </a:lnSpc>
              <a:spcBef>
                <a:spcPts val="0"/>
              </a:spcBef>
              <a:spcAft>
                <a:spcPts val="0"/>
              </a:spcAft>
              <a:buSzPts val="6900"/>
              <a:buNone/>
              <a:defRPr sz="2400" b="1">
                <a:latin typeface="Rubik"/>
                <a:ea typeface="Rubik"/>
                <a:cs typeface="Rubik"/>
                <a:sym typeface="Rubik"/>
              </a:defRPr>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1" name="Google Shape;11;p12"/>
          <p:cNvSpPr txBox="1">
            <a:spLocks noGrp="1"/>
          </p:cNvSpPr>
          <p:nvPr>
            <p:ph type="subTitle" idx="1"/>
          </p:nvPr>
        </p:nvSpPr>
        <p:spPr>
          <a:xfrm>
            <a:off x="257705" y="5752555"/>
            <a:ext cx="7044900" cy="1609500"/>
          </a:xfrm>
          <a:prstGeom prst="rect">
            <a:avLst/>
          </a:prstGeom>
          <a:noFill/>
          <a:ln>
            <a:noFill/>
          </a:ln>
        </p:spPr>
        <p:txBody>
          <a:bodyPr spcFirstLastPara="1" wrap="square" lIns="120250" tIns="120250" rIns="120250" bIns="12025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 name="Google Shape;12;p12"/>
          <p:cNvSpPr txBox="1">
            <a:spLocks noGrp="1"/>
          </p:cNvSpPr>
          <p:nvPr>
            <p:ph type="sldNum" idx="12"/>
          </p:nvPr>
        </p:nvSpPr>
        <p:spPr>
          <a:xfrm>
            <a:off x="7004788" y="9465147"/>
            <a:ext cx="453600" cy="799200"/>
          </a:xfrm>
          <a:prstGeom prst="rect">
            <a:avLst/>
          </a:prstGeom>
          <a:noFill/>
          <a:ln>
            <a:noFill/>
          </a:ln>
        </p:spPr>
        <p:txBody>
          <a:bodyPr spcFirstLastPara="1" wrap="square" lIns="120250" tIns="120250" rIns="120250" bIns="12025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1"/>
          <p:cNvSpPr txBox="1">
            <a:spLocks noGrp="1"/>
          </p:cNvSpPr>
          <p:nvPr>
            <p:ph type="title" hasCustomPrompt="1"/>
          </p:nvPr>
        </p:nvSpPr>
        <p:spPr>
          <a:xfrm>
            <a:off x="257705" y="2245153"/>
            <a:ext cx="7044900" cy="3985800"/>
          </a:xfrm>
          <a:prstGeom prst="rect">
            <a:avLst/>
          </a:prstGeom>
          <a:noFill/>
          <a:ln>
            <a:noFill/>
          </a:ln>
        </p:spPr>
        <p:txBody>
          <a:bodyPr spcFirstLastPara="1" wrap="square" lIns="120250" tIns="120250" rIns="120250" bIns="120250" anchor="b" anchorCtr="0">
            <a:normAutofit/>
          </a:bodyPr>
          <a:lstStyle>
            <a:lvl1pPr lvl="0" algn="ctr">
              <a:lnSpc>
                <a:spcPct val="100000"/>
              </a:lnSpc>
              <a:spcBef>
                <a:spcPts val="0"/>
              </a:spcBef>
              <a:spcAft>
                <a:spcPts val="0"/>
              </a:spcAft>
              <a:buSzPts val="15800"/>
              <a:buNone/>
              <a:defRPr sz="15800"/>
            </a:lvl1pPr>
            <a:lvl2pPr lvl="1" algn="ctr">
              <a:lnSpc>
                <a:spcPct val="100000"/>
              </a:lnSpc>
              <a:spcBef>
                <a:spcPts val="0"/>
              </a:spcBef>
              <a:spcAft>
                <a:spcPts val="0"/>
              </a:spcAft>
              <a:buSzPts val="15800"/>
              <a:buNone/>
              <a:defRPr sz="15800"/>
            </a:lvl2pPr>
            <a:lvl3pPr lvl="2" algn="ctr">
              <a:lnSpc>
                <a:spcPct val="100000"/>
              </a:lnSpc>
              <a:spcBef>
                <a:spcPts val="0"/>
              </a:spcBef>
              <a:spcAft>
                <a:spcPts val="0"/>
              </a:spcAft>
              <a:buSzPts val="15800"/>
              <a:buNone/>
              <a:defRPr sz="15800"/>
            </a:lvl3pPr>
            <a:lvl4pPr lvl="3" algn="ctr">
              <a:lnSpc>
                <a:spcPct val="100000"/>
              </a:lnSpc>
              <a:spcBef>
                <a:spcPts val="0"/>
              </a:spcBef>
              <a:spcAft>
                <a:spcPts val="0"/>
              </a:spcAft>
              <a:buSzPts val="15800"/>
              <a:buNone/>
              <a:defRPr sz="15800"/>
            </a:lvl4pPr>
            <a:lvl5pPr lvl="4" algn="ctr">
              <a:lnSpc>
                <a:spcPct val="100000"/>
              </a:lnSpc>
              <a:spcBef>
                <a:spcPts val="0"/>
              </a:spcBef>
              <a:spcAft>
                <a:spcPts val="0"/>
              </a:spcAft>
              <a:buSzPts val="15800"/>
              <a:buNone/>
              <a:defRPr sz="15800"/>
            </a:lvl5pPr>
            <a:lvl6pPr lvl="5" algn="ctr">
              <a:lnSpc>
                <a:spcPct val="100000"/>
              </a:lnSpc>
              <a:spcBef>
                <a:spcPts val="0"/>
              </a:spcBef>
              <a:spcAft>
                <a:spcPts val="0"/>
              </a:spcAft>
              <a:buSzPts val="15800"/>
              <a:buNone/>
              <a:defRPr sz="15800"/>
            </a:lvl6pPr>
            <a:lvl7pPr lvl="6" algn="ctr">
              <a:lnSpc>
                <a:spcPct val="100000"/>
              </a:lnSpc>
              <a:spcBef>
                <a:spcPts val="0"/>
              </a:spcBef>
              <a:spcAft>
                <a:spcPts val="0"/>
              </a:spcAft>
              <a:buSzPts val="15800"/>
              <a:buNone/>
              <a:defRPr sz="15800"/>
            </a:lvl7pPr>
            <a:lvl8pPr lvl="7" algn="ctr">
              <a:lnSpc>
                <a:spcPct val="100000"/>
              </a:lnSpc>
              <a:spcBef>
                <a:spcPts val="0"/>
              </a:spcBef>
              <a:spcAft>
                <a:spcPts val="0"/>
              </a:spcAft>
              <a:buSzPts val="15800"/>
              <a:buNone/>
              <a:defRPr sz="15800"/>
            </a:lvl8pPr>
            <a:lvl9pPr lvl="8" algn="ctr">
              <a:lnSpc>
                <a:spcPct val="100000"/>
              </a:lnSpc>
              <a:spcBef>
                <a:spcPts val="0"/>
              </a:spcBef>
              <a:spcAft>
                <a:spcPts val="0"/>
              </a:spcAft>
              <a:buSzPts val="15800"/>
              <a:buNone/>
              <a:defRPr sz="15800"/>
            </a:lvl9pPr>
          </a:lstStyle>
          <a:p>
            <a:r>
              <a:t>xx%</a:t>
            </a:r>
          </a:p>
        </p:txBody>
      </p:sp>
      <p:sp>
        <p:nvSpPr>
          <p:cNvPr id="46" name="Google Shape;46;p21"/>
          <p:cNvSpPr txBox="1">
            <a:spLocks noGrp="1"/>
          </p:cNvSpPr>
          <p:nvPr>
            <p:ph type="body" idx="1"/>
          </p:nvPr>
        </p:nvSpPr>
        <p:spPr>
          <a:xfrm>
            <a:off x="257705" y="6398217"/>
            <a:ext cx="7044900" cy="2640000"/>
          </a:xfrm>
          <a:prstGeom prst="rect">
            <a:avLst/>
          </a:prstGeom>
          <a:noFill/>
          <a:ln>
            <a:noFill/>
          </a:ln>
        </p:spPr>
        <p:txBody>
          <a:bodyPr spcFirstLastPara="1" wrap="square" lIns="120250" tIns="120250" rIns="120250" bIns="12025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47" name="Google Shape;47;p21"/>
          <p:cNvSpPr txBox="1">
            <a:spLocks noGrp="1"/>
          </p:cNvSpPr>
          <p:nvPr>
            <p:ph type="sldNum" idx="12"/>
          </p:nvPr>
        </p:nvSpPr>
        <p:spPr>
          <a:xfrm>
            <a:off x="7004788" y="9465147"/>
            <a:ext cx="453600" cy="799200"/>
          </a:xfrm>
          <a:prstGeom prst="rect">
            <a:avLst/>
          </a:prstGeom>
          <a:noFill/>
          <a:ln>
            <a:noFill/>
          </a:ln>
        </p:spPr>
        <p:txBody>
          <a:bodyPr spcFirstLastPara="1" wrap="square" lIns="120250" tIns="120250" rIns="120250" bIns="12025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2"/>
          <p:cNvSpPr txBox="1">
            <a:spLocks noGrp="1"/>
          </p:cNvSpPr>
          <p:nvPr>
            <p:ph type="sldNum" idx="12"/>
          </p:nvPr>
        </p:nvSpPr>
        <p:spPr>
          <a:xfrm>
            <a:off x="7004788" y="9465147"/>
            <a:ext cx="453600" cy="799200"/>
          </a:xfrm>
          <a:prstGeom prst="rect">
            <a:avLst/>
          </a:prstGeom>
          <a:noFill/>
          <a:ln>
            <a:noFill/>
          </a:ln>
        </p:spPr>
        <p:txBody>
          <a:bodyPr spcFirstLastPara="1" wrap="square" lIns="120250" tIns="120250" rIns="120250" bIns="12025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3"/>
          <p:cNvSpPr txBox="1">
            <a:spLocks noGrp="1"/>
          </p:cNvSpPr>
          <p:nvPr>
            <p:ph type="title"/>
          </p:nvPr>
        </p:nvSpPr>
        <p:spPr>
          <a:xfrm>
            <a:off x="257705" y="903288"/>
            <a:ext cx="7044900" cy="1161900"/>
          </a:xfrm>
          <a:prstGeom prst="rect">
            <a:avLst/>
          </a:prstGeom>
          <a:noFill/>
          <a:ln>
            <a:noFill/>
          </a:ln>
        </p:spPr>
        <p:txBody>
          <a:bodyPr spcFirstLastPara="1" wrap="square" lIns="120250" tIns="120250" rIns="120250" bIns="12025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5" name="Google Shape;15;p13"/>
          <p:cNvSpPr txBox="1">
            <a:spLocks noGrp="1"/>
          </p:cNvSpPr>
          <p:nvPr>
            <p:ph type="body" idx="1"/>
          </p:nvPr>
        </p:nvSpPr>
        <p:spPr>
          <a:xfrm>
            <a:off x="257705" y="2339232"/>
            <a:ext cx="7044900" cy="6933900"/>
          </a:xfrm>
          <a:prstGeom prst="rect">
            <a:avLst/>
          </a:prstGeom>
          <a:noFill/>
          <a:ln>
            <a:noFill/>
          </a:ln>
        </p:spPr>
        <p:txBody>
          <a:bodyPr spcFirstLastPara="1" wrap="square" lIns="120250" tIns="120250" rIns="120250" bIns="12025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16" name="Google Shape;16;p13"/>
          <p:cNvSpPr txBox="1">
            <a:spLocks noGrp="1"/>
          </p:cNvSpPr>
          <p:nvPr>
            <p:ph type="sldNum" idx="12"/>
          </p:nvPr>
        </p:nvSpPr>
        <p:spPr>
          <a:xfrm>
            <a:off x="7004788" y="9465147"/>
            <a:ext cx="453600" cy="799200"/>
          </a:xfrm>
          <a:prstGeom prst="rect">
            <a:avLst/>
          </a:prstGeom>
          <a:noFill/>
          <a:ln>
            <a:noFill/>
          </a:ln>
        </p:spPr>
        <p:txBody>
          <a:bodyPr spcFirstLastPara="1" wrap="square" lIns="120250" tIns="120250" rIns="120250" bIns="12025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257705" y="4365680"/>
            <a:ext cx="7044900" cy="1709100"/>
          </a:xfrm>
          <a:prstGeom prst="rect">
            <a:avLst/>
          </a:prstGeom>
          <a:noFill/>
          <a:ln>
            <a:noFill/>
          </a:ln>
        </p:spPr>
        <p:txBody>
          <a:bodyPr spcFirstLastPara="1" wrap="square" lIns="120250" tIns="120250" rIns="120250" bIns="12025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9" name="Google Shape;19;p14"/>
          <p:cNvSpPr txBox="1">
            <a:spLocks noGrp="1"/>
          </p:cNvSpPr>
          <p:nvPr>
            <p:ph type="sldNum" idx="12"/>
          </p:nvPr>
        </p:nvSpPr>
        <p:spPr>
          <a:xfrm>
            <a:off x="7004788" y="9465147"/>
            <a:ext cx="453600" cy="799200"/>
          </a:xfrm>
          <a:prstGeom prst="rect">
            <a:avLst/>
          </a:prstGeom>
          <a:noFill/>
          <a:ln>
            <a:noFill/>
          </a:ln>
        </p:spPr>
        <p:txBody>
          <a:bodyPr spcFirstLastPara="1" wrap="square" lIns="120250" tIns="120250" rIns="120250" bIns="12025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257705" y="903288"/>
            <a:ext cx="7044900" cy="1161900"/>
          </a:xfrm>
          <a:prstGeom prst="rect">
            <a:avLst/>
          </a:prstGeom>
          <a:noFill/>
          <a:ln>
            <a:noFill/>
          </a:ln>
        </p:spPr>
        <p:txBody>
          <a:bodyPr spcFirstLastPara="1" wrap="square" lIns="120250" tIns="120250" rIns="120250" bIns="12025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2" name="Google Shape;22;p15"/>
          <p:cNvSpPr txBox="1">
            <a:spLocks noGrp="1"/>
          </p:cNvSpPr>
          <p:nvPr>
            <p:ph type="body" idx="1"/>
          </p:nvPr>
        </p:nvSpPr>
        <p:spPr>
          <a:xfrm>
            <a:off x="257705" y="2339232"/>
            <a:ext cx="3306900" cy="6933900"/>
          </a:xfrm>
          <a:prstGeom prst="rect">
            <a:avLst/>
          </a:prstGeom>
          <a:noFill/>
          <a:ln>
            <a:noFill/>
          </a:ln>
        </p:spPr>
        <p:txBody>
          <a:bodyPr spcFirstLastPara="1" wrap="square" lIns="120250" tIns="120250" rIns="120250" bIns="120250" anchor="t" anchorCtr="0">
            <a:normAutofit/>
          </a:bodyPr>
          <a:lstStyle>
            <a:lvl1pPr marL="457200" lvl="0" indent="-349250" algn="l">
              <a:lnSpc>
                <a:spcPct val="115000"/>
              </a:lnSpc>
              <a:spcBef>
                <a:spcPts val="0"/>
              </a:spcBef>
              <a:spcAft>
                <a:spcPts val="0"/>
              </a:spcAft>
              <a:buSzPts val="1900"/>
              <a:buChar char="●"/>
              <a:defRPr sz="1900"/>
            </a:lvl1pPr>
            <a:lvl2pPr marL="914400" lvl="1" indent="-323850" algn="l">
              <a:lnSpc>
                <a:spcPct val="115000"/>
              </a:lnSpc>
              <a:spcBef>
                <a:spcPts val="0"/>
              </a:spcBef>
              <a:spcAft>
                <a:spcPts val="0"/>
              </a:spcAft>
              <a:buSzPts val="1500"/>
              <a:buChar char="○"/>
              <a:defRPr sz="1500"/>
            </a:lvl2pPr>
            <a:lvl3pPr marL="1371600" lvl="2" indent="-323850" algn="l">
              <a:lnSpc>
                <a:spcPct val="115000"/>
              </a:lnSpc>
              <a:spcBef>
                <a:spcPts val="0"/>
              </a:spcBef>
              <a:spcAft>
                <a:spcPts val="0"/>
              </a:spcAft>
              <a:buSzPts val="1500"/>
              <a:buChar char="■"/>
              <a:defRPr sz="1500"/>
            </a:lvl3pPr>
            <a:lvl4pPr marL="1828800" lvl="3" indent="-323850" algn="l">
              <a:lnSpc>
                <a:spcPct val="115000"/>
              </a:lnSpc>
              <a:spcBef>
                <a:spcPts val="0"/>
              </a:spcBef>
              <a:spcAft>
                <a:spcPts val="0"/>
              </a:spcAft>
              <a:buSzPts val="1500"/>
              <a:buChar char="●"/>
              <a:defRPr sz="1500"/>
            </a:lvl4pPr>
            <a:lvl5pPr marL="2286000" lvl="4" indent="-323850" algn="l">
              <a:lnSpc>
                <a:spcPct val="115000"/>
              </a:lnSpc>
              <a:spcBef>
                <a:spcPts val="0"/>
              </a:spcBef>
              <a:spcAft>
                <a:spcPts val="0"/>
              </a:spcAft>
              <a:buSzPts val="1500"/>
              <a:buChar char="○"/>
              <a:defRPr sz="1500"/>
            </a:lvl5pPr>
            <a:lvl6pPr marL="2743200" lvl="5" indent="-323850" algn="l">
              <a:lnSpc>
                <a:spcPct val="115000"/>
              </a:lnSpc>
              <a:spcBef>
                <a:spcPts val="0"/>
              </a:spcBef>
              <a:spcAft>
                <a:spcPts val="0"/>
              </a:spcAft>
              <a:buSzPts val="1500"/>
              <a:buChar char="■"/>
              <a:defRPr sz="1500"/>
            </a:lvl6pPr>
            <a:lvl7pPr marL="3200400" lvl="6" indent="-323850" algn="l">
              <a:lnSpc>
                <a:spcPct val="115000"/>
              </a:lnSpc>
              <a:spcBef>
                <a:spcPts val="0"/>
              </a:spcBef>
              <a:spcAft>
                <a:spcPts val="0"/>
              </a:spcAft>
              <a:buSzPts val="1500"/>
              <a:buChar char="●"/>
              <a:defRPr sz="1500"/>
            </a:lvl7pPr>
            <a:lvl8pPr marL="3657600" lvl="7" indent="-323850" algn="l">
              <a:lnSpc>
                <a:spcPct val="115000"/>
              </a:lnSpc>
              <a:spcBef>
                <a:spcPts val="0"/>
              </a:spcBef>
              <a:spcAft>
                <a:spcPts val="0"/>
              </a:spcAft>
              <a:buSzPts val="1500"/>
              <a:buChar char="○"/>
              <a:defRPr sz="1500"/>
            </a:lvl8pPr>
            <a:lvl9pPr marL="4114800" lvl="8" indent="-323850" algn="l">
              <a:lnSpc>
                <a:spcPct val="115000"/>
              </a:lnSpc>
              <a:spcBef>
                <a:spcPts val="0"/>
              </a:spcBef>
              <a:spcAft>
                <a:spcPts val="0"/>
              </a:spcAft>
              <a:buSzPts val="1500"/>
              <a:buChar char="■"/>
              <a:defRPr sz="1500"/>
            </a:lvl9pPr>
          </a:lstStyle>
          <a:p>
            <a:endParaRPr/>
          </a:p>
        </p:txBody>
      </p:sp>
      <p:sp>
        <p:nvSpPr>
          <p:cNvPr id="23" name="Google Shape;23;p15"/>
          <p:cNvSpPr txBox="1">
            <a:spLocks noGrp="1"/>
          </p:cNvSpPr>
          <p:nvPr>
            <p:ph type="body" idx="2"/>
          </p:nvPr>
        </p:nvSpPr>
        <p:spPr>
          <a:xfrm>
            <a:off x="3995291" y="2339232"/>
            <a:ext cx="3306900" cy="6933900"/>
          </a:xfrm>
          <a:prstGeom prst="rect">
            <a:avLst/>
          </a:prstGeom>
          <a:noFill/>
          <a:ln>
            <a:noFill/>
          </a:ln>
        </p:spPr>
        <p:txBody>
          <a:bodyPr spcFirstLastPara="1" wrap="square" lIns="120250" tIns="120250" rIns="120250" bIns="120250" anchor="t" anchorCtr="0">
            <a:normAutofit/>
          </a:bodyPr>
          <a:lstStyle>
            <a:lvl1pPr marL="457200" lvl="0" indent="-349250" algn="l">
              <a:lnSpc>
                <a:spcPct val="115000"/>
              </a:lnSpc>
              <a:spcBef>
                <a:spcPts val="0"/>
              </a:spcBef>
              <a:spcAft>
                <a:spcPts val="0"/>
              </a:spcAft>
              <a:buSzPts val="1900"/>
              <a:buChar char="●"/>
              <a:defRPr sz="1900"/>
            </a:lvl1pPr>
            <a:lvl2pPr marL="914400" lvl="1" indent="-323850" algn="l">
              <a:lnSpc>
                <a:spcPct val="115000"/>
              </a:lnSpc>
              <a:spcBef>
                <a:spcPts val="0"/>
              </a:spcBef>
              <a:spcAft>
                <a:spcPts val="0"/>
              </a:spcAft>
              <a:buSzPts val="1500"/>
              <a:buChar char="○"/>
              <a:defRPr sz="1500"/>
            </a:lvl2pPr>
            <a:lvl3pPr marL="1371600" lvl="2" indent="-323850" algn="l">
              <a:lnSpc>
                <a:spcPct val="115000"/>
              </a:lnSpc>
              <a:spcBef>
                <a:spcPts val="0"/>
              </a:spcBef>
              <a:spcAft>
                <a:spcPts val="0"/>
              </a:spcAft>
              <a:buSzPts val="1500"/>
              <a:buChar char="■"/>
              <a:defRPr sz="1500"/>
            </a:lvl3pPr>
            <a:lvl4pPr marL="1828800" lvl="3" indent="-323850" algn="l">
              <a:lnSpc>
                <a:spcPct val="115000"/>
              </a:lnSpc>
              <a:spcBef>
                <a:spcPts val="0"/>
              </a:spcBef>
              <a:spcAft>
                <a:spcPts val="0"/>
              </a:spcAft>
              <a:buSzPts val="1500"/>
              <a:buChar char="●"/>
              <a:defRPr sz="1500"/>
            </a:lvl4pPr>
            <a:lvl5pPr marL="2286000" lvl="4" indent="-323850" algn="l">
              <a:lnSpc>
                <a:spcPct val="115000"/>
              </a:lnSpc>
              <a:spcBef>
                <a:spcPts val="0"/>
              </a:spcBef>
              <a:spcAft>
                <a:spcPts val="0"/>
              </a:spcAft>
              <a:buSzPts val="1500"/>
              <a:buChar char="○"/>
              <a:defRPr sz="1500"/>
            </a:lvl5pPr>
            <a:lvl6pPr marL="2743200" lvl="5" indent="-323850" algn="l">
              <a:lnSpc>
                <a:spcPct val="115000"/>
              </a:lnSpc>
              <a:spcBef>
                <a:spcPts val="0"/>
              </a:spcBef>
              <a:spcAft>
                <a:spcPts val="0"/>
              </a:spcAft>
              <a:buSzPts val="1500"/>
              <a:buChar char="■"/>
              <a:defRPr sz="1500"/>
            </a:lvl6pPr>
            <a:lvl7pPr marL="3200400" lvl="6" indent="-323850" algn="l">
              <a:lnSpc>
                <a:spcPct val="115000"/>
              </a:lnSpc>
              <a:spcBef>
                <a:spcPts val="0"/>
              </a:spcBef>
              <a:spcAft>
                <a:spcPts val="0"/>
              </a:spcAft>
              <a:buSzPts val="1500"/>
              <a:buChar char="●"/>
              <a:defRPr sz="1500"/>
            </a:lvl7pPr>
            <a:lvl8pPr marL="3657600" lvl="7" indent="-323850" algn="l">
              <a:lnSpc>
                <a:spcPct val="115000"/>
              </a:lnSpc>
              <a:spcBef>
                <a:spcPts val="0"/>
              </a:spcBef>
              <a:spcAft>
                <a:spcPts val="0"/>
              </a:spcAft>
              <a:buSzPts val="1500"/>
              <a:buChar char="○"/>
              <a:defRPr sz="1500"/>
            </a:lvl8pPr>
            <a:lvl9pPr marL="4114800" lvl="8" indent="-323850" algn="l">
              <a:lnSpc>
                <a:spcPct val="115000"/>
              </a:lnSpc>
              <a:spcBef>
                <a:spcPts val="0"/>
              </a:spcBef>
              <a:spcAft>
                <a:spcPts val="0"/>
              </a:spcAft>
              <a:buSzPts val="1500"/>
              <a:buChar char="■"/>
              <a:defRPr sz="1500"/>
            </a:lvl9pPr>
          </a:lstStyle>
          <a:p>
            <a:endParaRPr/>
          </a:p>
        </p:txBody>
      </p:sp>
      <p:sp>
        <p:nvSpPr>
          <p:cNvPr id="24" name="Google Shape;24;p15"/>
          <p:cNvSpPr txBox="1">
            <a:spLocks noGrp="1"/>
          </p:cNvSpPr>
          <p:nvPr>
            <p:ph type="sldNum" idx="12"/>
          </p:nvPr>
        </p:nvSpPr>
        <p:spPr>
          <a:xfrm>
            <a:off x="7004788" y="9465147"/>
            <a:ext cx="453600" cy="799200"/>
          </a:xfrm>
          <a:prstGeom prst="rect">
            <a:avLst/>
          </a:prstGeom>
          <a:noFill/>
          <a:ln>
            <a:noFill/>
          </a:ln>
        </p:spPr>
        <p:txBody>
          <a:bodyPr spcFirstLastPara="1" wrap="square" lIns="120250" tIns="120250" rIns="120250" bIns="12025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6"/>
          <p:cNvSpPr txBox="1">
            <a:spLocks noGrp="1"/>
          </p:cNvSpPr>
          <p:nvPr>
            <p:ph type="title"/>
          </p:nvPr>
        </p:nvSpPr>
        <p:spPr>
          <a:xfrm>
            <a:off x="257705" y="903288"/>
            <a:ext cx="7044900" cy="1161900"/>
          </a:xfrm>
          <a:prstGeom prst="rect">
            <a:avLst/>
          </a:prstGeom>
          <a:noFill/>
          <a:ln>
            <a:noFill/>
          </a:ln>
        </p:spPr>
        <p:txBody>
          <a:bodyPr spcFirstLastPara="1" wrap="square" lIns="120250" tIns="120250" rIns="120250" bIns="12025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7" name="Google Shape;27;p16"/>
          <p:cNvSpPr txBox="1">
            <a:spLocks noGrp="1"/>
          </p:cNvSpPr>
          <p:nvPr>
            <p:ph type="sldNum" idx="12"/>
          </p:nvPr>
        </p:nvSpPr>
        <p:spPr>
          <a:xfrm>
            <a:off x="7004788" y="9465147"/>
            <a:ext cx="453600" cy="799200"/>
          </a:xfrm>
          <a:prstGeom prst="rect">
            <a:avLst/>
          </a:prstGeom>
          <a:noFill/>
          <a:ln>
            <a:noFill/>
          </a:ln>
        </p:spPr>
        <p:txBody>
          <a:bodyPr spcFirstLastPara="1" wrap="square" lIns="120250" tIns="120250" rIns="120250" bIns="12025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7"/>
          <p:cNvSpPr txBox="1">
            <a:spLocks noGrp="1"/>
          </p:cNvSpPr>
          <p:nvPr>
            <p:ph type="title"/>
          </p:nvPr>
        </p:nvSpPr>
        <p:spPr>
          <a:xfrm>
            <a:off x="257705" y="1127727"/>
            <a:ext cx="2322000" cy="1533900"/>
          </a:xfrm>
          <a:prstGeom prst="rect">
            <a:avLst/>
          </a:prstGeom>
          <a:noFill/>
          <a:ln>
            <a:noFill/>
          </a:ln>
        </p:spPr>
        <p:txBody>
          <a:bodyPr spcFirstLastPara="1" wrap="square" lIns="120250" tIns="120250" rIns="120250" bIns="12025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30" name="Google Shape;30;p17"/>
          <p:cNvSpPr txBox="1">
            <a:spLocks noGrp="1"/>
          </p:cNvSpPr>
          <p:nvPr>
            <p:ph type="body" idx="1"/>
          </p:nvPr>
        </p:nvSpPr>
        <p:spPr>
          <a:xfrm>
            <a:off x="257705" y="2820535"/>
            <a:ext cx="2322000" cy="6453300"/>
          </a:xfrm>
          <a:prstGeom prst="rect">
            <a:avLst/>
          </a:prstGeom>
          <a:noFill/>
          <a:ln>
            <a:noFill/>
          </a:ln>
        </p:spPr>
        <p:txBody>
          <a:bodyPr spcFirstLastPara="1" wrap="square" lIns="120250" tIns="120250" rIns="120250" bIns="120250" anchor="t" anchorCtr="0">
            <a:normAutofit/>
          </a:bodyPr>
          <a:lstStyle>
            <a:lvl1pPr marL="457200" lvl="0" indent="-323850" algn="l">
              <a:lnSpc>
                <a:spcPct val="115000"/>
              </a:lnSpc>
              <a:spcBef>
                <a:spcPts val="0"/>
              </a:spcBef>
              <a:spcAft>
                <a:spcPts val="0"/>
              </a:spcAft>
              <a:buSzPts val="1500"/>
              <a:buChar char="●"/>
              <a:defRPr sz="1500"/>
            </a:lvl1pPr>
            <a:lvl2pPr marL="914400" lvl="1" indent="-323850" algn="l">
              <a:lnSpc>
                <a:spcPct val="115000"/>
              </a:lnSpc>
              <a:spcBef>
                <a:spcPts val="0"/>
              </a:spcBef>
              <a:spcAft>
                <a:spcPts val="0"/>
              </a:spcAft>
              <a:buSzPts val="1500"/>
              <a:buChar char="○"/>
              <a:defRPr sz="1500"/>
            </a:lvl2pPr>
            <a:lvl3pPr marL="1371600" lvl="2" indent="-323850" algn="l">
              <a:lnSpc>
                <a:spcPct val="115000"/>
              </a:lnSpc>
              <a:spcBef>
                <a:spcPts val="0"/>
              </a:spcBef>
              <a:spcAft>
                <a:spcPts val="0"/>
              </a:spcAft>
              <a:buSzPts val="1500"/>
              <a:buChar char="■"/>
              <a:defRPr sz="1500"/>
            </a:lvl3pPr>
            <a:lvl4pPr marL="1828800" lvl="3" indent="-323850" algn="l">
              <a:lnSpc>
                <a:spcPct val="115000"/>
              </a:lnSpc>
              <a:spcBef>
                <a:spcPts val="0"/>
              </a:spcBef>
              <a:spcAft>
                <a:spcPts val="0"/>
              </a:spcAft>
              <a:buSzPts val="1500"/>
              <a:buChar char="●"/>
              <a:defRPr sz="1500"/>
            </a:lvl4pPr>
            <a:lvl5pPr marL="2286000" lvl="4" indent="-323850" algn="l">
              <a:lnSpc>
                <a:spcPct val="115000"/>
              </a:lnSpc>
              <a:spcBef>
                <a:spcPts val="0"/>
              </a:spcBef>
              <a:spcAft>
                <a:spcPts val="0"/>
              </a:spcAft>
              <a:buSzPts val="1500"/>
              <a:buChar char="○"/>
              <a:defRPr sz="1500"/>
            </a:lvl5pPr>
            <a:lvl6pPr marL="2743200" lvl="5" indent="-323850" algn="l">
              <a:lnSpc>
                <a:spcPct val="115000"/>
              </a:lnSpc>
              <a:spcBef>
                <a:spcPts val="0"/>
              </a:spcBef>
              <a:spcAft>
                <a:spcPts val="0"/>
              </a:spcAft>
              <a:buSzPts val="1500"/>
              <a:buChar char="■"/>
              <a:defRPr sz="1500"/>
            </a:lvl6pPr>
            <a:lvl7pPr marL="3200400" lvl="6" indent="-323850" algn="l">
              <a:lnSpc>
                <a:spcPct val="115000"/>
              </a:lnSpc>
              <a:spcBef>
                <a:spcPts val="0"/>
              </a:spcBef>
              <a:spcAft>
                <a:spcPts val="0"/>
              </a:spcAft>
              <a:buSzPts val="1500"/>
              <a:buChar char="●"/>
              <a:defRPr sz="1500"/>
            </a:lvl7pPr>
            <a:lvl8pPr marL="3657600" lvl="7" indent="-323850" algn="l">
              <a:lnSpc>
                <a:spcPct val="115000"/>
              </a:lnSpc>
              <a:spcBef>
                <a:spcPts val="0"/>
              </a:spcBef>
              <a:spcAft>
                <a:spcPts val="0"/>
              </a:spcAft>
              <a:buSzPts val="1500"/>
              <a:buChar char="○"/>
              <a:defRPr sz="1500"/>
            </a:lvl8pPr>
            <a:lvl9pPr marL="4114800" lvl="8" indent="-323850" algn="l">
              <a:lnSpc>
                <a:spcPct val="115000"/>
              </a:lnSpc>
              <a:spcBef>
                <a:spcPts val="0"/>
              </a:spcBef>
              <a:spcAft>
                <a:spcPts val="0"/>
              </a:spcAft>
              <a:buSzPts val="1500"/>
              <a:buChar char="■"/>
              <a:defRPr sz="1500"/>
            </a:lvl9pPr>
          </a:lstStyle>
          <a:p>
            <a:endParaRPr/>
          </a:p>
        </p:txBody>
      </p:sp>
      <p:sp>
        <p:nvSpPr>
          <p:cNvPr id="31" name="Google Shape;31;p17"/>
          <p:cNvSpPr txBox="1">
            <a:spLocks noGrp="1"/>
          </p:cNvSpPr>
          <p:nvPr>
            <p:ph type="sldNum" idx="12"/>
          </p:nvPr>
        </p:nvSpPr>
        <p:spPr>
          <a:xfrm>
            <a:off x="7004788" y="9465147"/>
            <a:ext cx="453600" cy="799200"/>
          </a:xfrm>
          <a:prstGeom prst="rect">
            <a:avLst/>
          </a:prstGeom>
          <a:noFill/>
          <a:ln>
            <a:noFill/>
          </a:ln>
        </p:spPr>
        <p:txBody>
          <a:bodyPr spcFirstLastPara="1" wrap="square" lIns="120250" tIns="120250" rIns="120250" bIns="12025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405325" y="913690"/>
            <a:ext cx="5264700" cy="8303700"/>
          </a:xfrm>
          <a:prstGeom prst="rect">
            <a:avLst/>
          </a:prstGeom>
          <a:noFill/>
          <a:ln>
            <a:noFill/>
          </a:ln>
        </p:spPr>
        <p:txBody>
          <a:bodyPr spcFirstLastPara="1" wrap="square" lIns="120250" tIns="120250" rIns="120250" bIns="120250" anchor="ctr" anchorCtr="0">
            <a:normAutofit/>
          </a:bodyPr>
          <a:lstStyle>
            <a:lvl1pPr lvl="0" algn="l">
              <a:lnSpc>
                <a:spcPct val="100000"/>
              </a:lnSpc>
              <a:spcBef>
                <a:spcPts val="0"/>
              </a:spcBef>
              <a:spcAft>
                <a:spcPts val="0"/>
              </a:spcAft>
              <a:buSzPts val="6300"/>
              <a:buNone/>
              <a:defRPr sz="6300"/>
            </a:lvl1pPr>
            <a:lvl2pPr lvl="1" algn="l">
              <a:lnSpc>
                <a:spcPct val="100000"/>
              </a:lnSpc>
              <a:spcBef>
                <a:spcPts val="0"/>
              </a:spcBef>
              <a:spcAft>
                <a:spcPts val="0"/>
              </a:spcAft>
              <a:buSzPts val="6300"/>
              <a:buNone/>
              <a:defRPr sz="6300"/>
            </a:lvl2pPr>
            <a:lvl3pPr lvl="2" algn="l">
              <a:lnSpc>
                <a:spcPct val="100000"/>
              </a:lnSpc>
              <a:spcBef>
                <a:spcPts val="0"/>
              </a:spcBef>
              <a:spcAft>
                <a:spcPts val="0"/>
              </a:spcAft>
              <a:buSzPts val="6300"/>
              <a:buNone/>
              <a:defRPr sz="6300"/>
            </a:lvl3pPr>
            <a:lvl4pPr lvl="3" algn="l">
              <a:lnSpc>
                <a:spcPct val="100000"/>
              </a:lnSpc>
              <a:spcBef>
                <a:spcPts val="0"/>
              </a:spcBef>
              <a:spcAft>
                <a:spcPts val="0"/>
              </a:spcAft>
              <a:buSzPts val="6300"/>
              <a:buNone/>
              <a:defRPr sz="6300"/>
            </a:lvl4pPr>
            <a:lvl5pPr lvl="4" algn="l">
              <a:lnSpc>
                <a:spcPct val="100000"/>
              </a:lnSpc>
              <a:spcBef>
                <a:spcPts val="0"/>
              </a:spcBef>
              <a:spcAft>
                <a:spcPts val="0"/>
              </a:spcAft>
              <a:buSzPts val="6300"/>
              <a:buNone/>
              <a:defRPr sz="6300"/>
            </a:lvl5pPr>
            <a:lvl6pPr lvl="5" algn="l">
              <a:lnSpc>
                <a:spcPct val="100000"/>
              </a:lnSpc>
              <a:spcBef>
                <a:spcPts val="0"/>
              </a:spcBef>
              <a:spcAft>
                <a:spcPts val="0"/>
              </a:spcAft>
              <a:buSzPts val="6300"/>
              <a:buNone/>
              <a:defRPr sz="6300"/>
            </a:lvl6pPr>
            <a:lvl7pPr lvl="6" algn="l">
              <a:lnSpc>
                <a:spcPct val="100000"/>
              </a:lnSpc>
              <a:spcBef>
                <a:spcPts val="0"/>
              </a:spcBef>
              <a:spcAft>
                <a:spcPts val="0"/>
              </a:spcAft>
              <a:buSzPts val="6300"/>
              <a:buNone/>
              <a:defRPr sz="6300"/>
            </a:lvl7pPr>
            <a:lvl8pPr lvl="7" algn="l">
              <a:lnSpc>
                <a:spcPct val="100000"/>
              </a:lnSpc>
              <a:spcBef>
                <a:spcPts val="0"/>
              </a:spcBef>
              <a:spcAft>
                <a:spcPts val="0"/>
              </a:spcAft>
              <a:buSzPts val="6300"/>
              <a:buNone/>
              <a:defRPr sz="6300"/>
            </a:lvl8pPr>
            <a:lvl9pPr lvl="8" algn="l">
              <a:lnSpc>
                <a:spcPct val="100000"/>
              </a:lnSpc>
              <a:spcBef>
                <a:spcPts val="0"/>
              </a:spcBef>
              <a:spcAft>
                <a:spcPts val="0"/>
              </a:spcAft>
              <a:buSzPts val="6300"/>
              <a:buNone/>
              <a:defRPr sz="6300"/>
            </a:lvl9pPr>
          </a:lstStyle>
          <a:p>
            <a:endParaRPr/>
          </a:p>
        </p:txBody>
      </p:sp>
      <p:sp>
        <p:nvSpPr>
          <p:cNvPr id="34" name="Google Shape;34;p18"/>
          <p:cNvSpPr txBox="1">
            <a:spLocks noGrp="1"/>
          </p:cNvSpPr>
          <p:nvPr>
            <p:ph type="sldNum" idx="12"/>
          </p:nvPr>
        </p:nvSpPr>
        <p:spPr>
          <a:xfrm>
            <a:off x="7004788" y="9465147"/>
            <a:ext cx="453600" cy="799200"/>
          </a:xfrm>
          <a:prstGeom prst="rect">
            <a:avLst/>
          </a:prstGeom>
          <a:noFill/>
          <a:ln>
            <a:noFill/>
          </a:ln>
        </p:spPr>
        <p:txBody>
          <a:bodyPr spcFirstLastPara="1" wrap="square" lIns="120250" tIns="120250" rIns="120250" bIns="12025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9"/>
          <p:cNvSpPr/>
          <p:nvPr/>
        </p:nvSpPr>
        <p:spPr>
          <a:xfrm>
            <a:off x="3780000" y="-254"/>
            <a:ext cx="3780000" cy="10440000"/>
          </a:xfrm>
          <a:prstGeom prst="rect">
            <a:avLst/>
          </a:prstGeom>
          <a:solidFill>
            <a:schemeClr val="lt2"/>
          </a:solidFill>
          <a:ln>
            <a:noFill/>
          </a:ln>
        </p:spPr>
        <p:txBody>
          <a:bodyPr spcFirstLastPara="1" wrap="square" lIns="120250" tIns="120250" rIns="120250" bIns="1202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9"/>
          <p:cNvSpPr txBox="1">
            <a:spLocks noGrp="1"/>
          </p:cNvSpPr>
          <p:nvPr>
            <p:ph type="title"/>
          </p:nvPr>
        </p:nvSpPr>
        <p:spPr>
          <a:xfrm>
            <a:off x="219508" y="2503032"/>
            <a:ext cx="3344700" cy="3008100"/>
          </a:xfrm>
          <a:prstGeom prst="rect">
            <a:avLst/>
          </a:prstGeom>
          <a:noFill/>
          <a:ln>
            <a:noFill/>
          </a:ln>
        </p:spPr>
        <p:txBody>
          <a:bodyPr spcFirstLastPara="1" wrap="square" lIns="120250" tIns="120250" rIns="120250" bIns="12025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38" name="Google Shape;38;p19"/>
          <p:cNvSpPr txBox="1">
            <a:spLocks noGrp="1"/>
          </p:cNvSpPr>
          <p:nvPr>
            <p:ph type="subTitle" idx="1"/>
          </p:nvPr>
        </p:nvSpPr>
        <p:spPr>
          <a:xfrm>
            <a:off x="219508" y="5689531"/>
            <a:ext cx="3344700" cy="2506800"/>
          </a:xfrm>
          <a:prstGeom prst="rect">
            <a:avLst/>
          </a:prstGeom>
          <a:noFill/>
          <a:ln>
            <a:noFill/>
          </a:ln>
        </p:spPr>
        <p:txBody>
          <a:bodyPr spcFirstLastPara="1" wrap="square" lIns="120250" tIns="120250" rIns="120250" bIns="12025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9" name="Google Shape;39;p19"/>
          <p:cNvSpPr txBox="1">
            <a:spLocks noGrp="1"/>
          </p:cNvSpPr>
          <p:nvPr>
            <p:ph type="body" idx="2"/>
          </p:nvPr>
        </p:nvSpPr>
        <p:spPr>
          <a:xfrm>
            <a:off x="4083839" y="1469689"/>
            <a:ext cx="3172500" cy="7500600"/>
          </a:xfrm>
          <a:prstGeom prst="rect">
            <a:avLst/>
          </a:prstGeom>
          <a:noFill/>
          <a:ln>
            <a:noFill/>
          </a:ln>
        </p:spPr>
        <p:txBody>
          <a:bodyPr spcFirstLastPara="1" wrap="square" lIns="120250" tIns="120250" rIns="120250" bIns="12025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40" name="Google Shape;40;p19"/>
          <p:cNvSpPr txBox="1">
            <a:spLocks noGrp="1"/>
          </p:cNvSpPr>
          <p:nvPr>
            <p:ph type="sldNum" idx="12"/>
          </p:nvPr>
        </p:nvSpPr>
        <p:spPr>
          <a:xfrm>
            <a:off x="7004788" y="9465147"/>
            <a:ext cx="453600" cy="799200"/>
          </a:xfrm>
          <a:prstGeom prst="rect">
            <a:avLst/>
          </a:prstGeom>
          <a:noFill/>
          <a:ln>
            <a:noFill/>
          </a:ln>
        </p:spPr>
        <p:txBody>
          <a:bodyPr spcFirstLastPara="1" wrap="square" lIns="120250" tIns="120250" rIns="120250" bIns="12025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0"/>
          <p:cNvSpPr txBox="1">
            <a:spLocks noGrp="1"/>
          </p:cNvSpPr>
          <p:nvPr>
            <p:ph type="body" idx="1"/>
          </p:nvPr>
        </p:nvSpPr>
        <p:spPr>
          <a:xfrm>
            <a:off x="257705" y="8586994"/>
            <a:ext cx="4959600" cy="1227900"/>
          </a:xfrm>
          <a:prstGeom prst="rect">
            <a:avLst/>
          </a:prstGeom>
          <a:noFill/>
          <a:ln>
            <a:noFill/>
          </a:ln>
        </p:spPr>
        <p:txBody>
          <a:bodyPr spcFirstLastPara="1" wrap="square" lIns="120250" tIns="120250" rIns="120250" bIns="12025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43" name="Google Shape;43;p20"/>
          <p:cNvSpPr txBox="1">
            <a:spLocks noGrp="1"/>
          </p:cNvSpPr>
          <p:nvPr>
            <p:ph type="sldNum" idx="12"/>
          </p:nvPr>
        </p:nvSpPr>
        <p:spPr>
          <a:xfrm>
            <a:off x="7004788" y="9465147"/>
            <a:ext cx="453600" cy="799200"/>
          </a:xfrm>
          <a:prstGeom prst="rect">
            <a:avLst/>
          </a:prstGeom>
          <a:noFill/>
          <a:ln>
            <a:noFill/>
          </a:ln>
        </p:spPr>
        <p:txBody>
          <a:bodyPr spcFirstLastPara="1" wrap="square" lIns="120250" tIns="120250" rIns="120250" bIns="12025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257705" y="903288"/>
            <a:ext cx="7044900" cy="1161900"/>
          </a:xfrm>
          <a:prstGeom prst="rect">
            <a:avLst/>
          </a:prstGeom>
          <a:noFill/>
          <a:ln>
            <a:noFill/>
          </a:ln>
        </p:spPr>
        <p:txBody>
          <a:bodyPr spcFirstLastPara="1" wrap="square" lIns="120250" tIns="120250" rIns="120250" bIns="12025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257705" y="2339232"/>
            <a:ext cx="7044900" cy="6933900"/>
          </a:xfrm>
          <a:prstGeom prst="rect">
            <a:avLst/>
          </a:prstGeom>
          <a:noFill/>
          <a:ln>
            <a:noFill/>
          </a:ln>
        </p:spPr>
        <p:txBody>
          <a:bodyPr spcFirstLastPara="1" wrap="square" lIns="120250" tIns="120250" rIns="120250" bIns="12025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7004788" y="9465147"/>
            <a:ext cx="453600" cy="799200"/>
          </a:xfrm>
          <a:prstGeom prst="rect">
            <a:avLst/>
          </a:prstGeom>
          <a:noFill/>
          <a:ln>
            <a:noFill/>
          </a:ln>
        </p:spPr>
        <p:txBody>
          <a:bodyPr spcFirstLastPara="1" wrap="square" lIns="120250" tIns="120250" rIns="120250" bIns="12025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g163f872287f_0_213">
            <a:extLst>
              <a:ext uri="{C183D7F6-B498-43B3-948B-1728B52AA6E4}">
                <adec:decorative xmlns:adec="http://schemas.microsoft.com/office/drawing/2017/decorative" val="1"/>
              </a:ext>
            </a:extLst>
          </p:cNvPr>
          <p:cNvPicPr preferRelativeResize="0"/>
          <p:nvPr/>
        </p:nvPicPr>
        <p:blipFill rotWithShape="1">
          <a:blip r:embed="rId3">
            <a:alphaModFix/>
          </a:blip>
          <a:srcRect t="7709" b="40926"/>
          <a:stretch/>
        </p:blipFill>
        <p:spPr>
          <a:xfrm>
            <a:off x="3535440" y="756000"/>
            <a:ext cx="4024563" cy="2588098"/>
          </a:xfrm>
          <a:prstGeom prst="rect">
            <a:avLst/>
          </a:prstGeom>
          <a:noFill/>
          <a:ln>
            <a:noFill/>
          </a:ln>
        </p:spPr>
      </p:pic>
      <p:sp>
        <p:nvSpPr>
          <p:cNvPr id="55" name="Google Shape;55;g163f872287f_0_213">
            <a:extLst>
              <a:ext uri="{C183D7F6-B498-43B3-948B-1728B52AA6E4}">
                <adec:decorative xmlns:adec="http://schemas.microsoft.com/office/drawing/2017/decorative" val="1"/>
              </a:ext>
            </a:extLst>
          </p:cNvPr>
          <p:cNvSpPr/>
          <p:nvPr/>
        </p:nvSpPr>
        <p:spPr>
          <a:xfrm>
            <a:off x="0" y="3368875"/>
            <a:ext cx="7560000" cy="2787000"/>
          </a:xfrm>
          <a:prstGeom prst="rect">
            <a:avLst/>
          </a:prstGeom>
          <a:solidFill>
            <a:srgbClr val="F8F8F8"/>
          </a:solidFill>
          <a:ln>
            <a:noFill/>
          </a:ln>
        </p:spPr>
        <p:txBody>
          <a:bodyPr spcFirstLastPara="1" wrap="square" lIns="120250" tIns="120250" rIns="120250" bIns="1202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a:solidFill>
                <a:srgbClr val="2C2A29"/>
              </a:solidFill>
              <a:highlight>
                <a:srgbClr val="FDFCFC"/>
              </a:highlight>
              <a:latin typeface="Poppins"/>
              <a:ea typeface="Poppins"/>
              <a:cs typeface="Poppins"/>
              <a:sym typeface="Poppins"/>
            </a:endParaRPr>
          </a:p>
        </p:txBody>
      </p:sp>
      <p:sp>
        <p:nvSpPr>
          <p:cNvPr id="56" name="Google Shape;56;g163f872287f_0_213">
            <a:extLst>
              <a:ext uri="{C183D7F6-B498-43B3-948B-1728B52AA6E4}">
                <adec:decorative xmlns:adec="http://schemas.microsoft.com/office/drawing/2017/decorative" val="1"/>
              </a:ext>
            </a:extLst>
          </p:cNvPr>
          <p:cNvSpPr txBox="1">
            <a:spLocks noGrp="1"/>
          </p:cNvSpPr>
          <p:nvPr>
            <p:ph type="subTitle" idx="1"/>
          </p:nvPr>
        </p:nvSpPr>
        <p:spPr>
          <a:xfrm>
            <a:off x="612250" y="3565000"/>
            <a:ext cx="6579300" cy="1596900"/>
          </a:xfrm>
          <a:prstGeom prst="rect">
            <a:avLst/>
          </a:prstGeom>
          <a:noFill/>
          <a:ln>
            <a:noFill/>
          </a:ln>
        </p:spPr>
        <p:txBody>
          <a:bodyPr spcFirstLastPara="1" wrap="square" lIns="0" tIns="0" rIns="120250" bIns="120250" anchor="t" anchorCtr="0">
            <a:noAutofit/>
          </a:bodyPr>
          <a:lstStyle/>
          <a:p>
            <a:pPr marL="0" lvl="0" indent="0" algn="just" rtl="0">
              <a:lnSpc>
                <a:spcPct val="100000"/>
              </a:lnSpc>
              <a:spcBef>
                <a:spcPts val="0"/>
              </a:spcBef>
              <a:spcAft>
                <a:spcPts val="0"/>
              </a:spcAft>
              <a:buSzPts val="3700"/>
              <a:buNone/>
            </a:pPr>
            <a:r>
              <a:rPr lang="iw" sz="1300">
                <a:latin typeface="Poppins"/>
                <a:ea typeface="Poppins"/>
                <a:cs typeface="Poppins"/>
                <a:sym typeface="Poppins"/>
              </a:rPr>
              <a:t>This course is housed under the Department of Human Development and Family Science (HDFS), under the College of Health and Human Sciences. The course is also open to any majors, and typically has many students from majors such as Clinical Professions (pre-med/nursing), Psychology, and Public Health.</a:t>
            </a:r>
            <a:endParaRPr sz="1300">
              <a:latin typeface="Poppins"/>
              <a:ea typeface="Poppins"/>
              <a:cs typeface="Poppins"/>
              <a:sym typeface="Poppins"/>
            </a:endParaRPr>
          </a:p>
          <a:p>
            <a:pPr marL="0" lvl="0" indent="0" algn="just" rtl="0">
              <a:lnSpc>
                <a:spcPct val="100000"/>
              </a:lnSpc>
              <a:spcBef>
                <a:spcPts val="0"/>
              </a:spcBef>
              <a:spcAft>
                <a:spcPts val="0"/>
              </a:spcAft>
              <a:buSzPts val="3700"/>
              <a:buNone/>
            </a:pPr>
            <a:r>
              <a:rPr lang="iw" sz="1300">
                <a:latin typeface="Poppins"/>
                <a:ea typeface="Poppins"/>
                <a:cs typeface="Poppins"/>
                <a:sym typeface="Poppins"/>
              </a:rPr>
              <a:t>With Annoto, students were able to create in-context discussions that replicated an in-person class, where students could think critically, reflect, and hear the perspectives of their peers.</a:t>
            </a:r>
            <a:endParaRPr sz="1300">
              <a:latin typeface="Poppins"/>
              <a:ea typeface="Poppins"/>
              <a:cs typeface="Poppins"/>
              <a:sym typeface="Poppins"/>
            </a:endParaRPr>
          </a:p>
        </p:txBody>
      </p:sp>
      <p:pic>
        <p:nvPicPr>
          <p:cNvPr id="57" name="Google Shape;57;g163f872287f_0_21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55802" y="198400"/>
            <a:ext cx="1224515" cy="339600"/>
          </a:xfrm>
          <a:prstGeom prst="rect">
            <a:avLst/>
          </a:prstGeom>
          <a:noFill/>
          <a:ln>
            <a:noFill/>
          </a:ln>
        </p:spPr>
      </p:pic>
      <p:sp>
        <p:nvSpPr>
          <p:cNvPr id="58" name="Google Shape;58;g163f872287f_0_213">
            <a:extLst>
              <a:ext uri="{C183D7F6-B498-43B3-948B-1728B52AA6E4}">
                <adec:decorative xmlns:adec="http://schemas.microsoft.com/office/drawing/2017/decorative" val="1"/>
              </a:ext>
            </a:extLst>
          </p:cNvPr>
          <p:cNvSpPr/>
          <p:nvPr/>
        </p:nvSpPr>
        <p:spPr>
          <a:xfrm>
            <a:off x="7905750" y="1200150"/>
            <a:ext cx="1505400" cy="981900"/>
          </a:xfrm>
          <a:prstGeom prst="rect">
            <a:avLst/>
          </a:prstGeom>
          <a:solidFill>
            <a:srgbClr val="CE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g163f872287f_0_213">
            <a:extLst>
              <a:ext uri="{C183D7F6-B498-43B3-948B-1728B52AA6E4}">
                <adec:decorative xmlns:adec="http://schemas.microsoft.com/office/drawing/2017/decorative" val="1"/>
              </a:ext>
            </a:extLst>
          </p:cNvPr>
          <p:cNvSpPr/>
          <p:nvPr/>
        </p:nvSpPr>
        <p:spPr>
          <a:xfrm>
            <a:off x="7905750" y="2362200"/>
            <a:ext cx="1505400" cy="981900"/>
          </a:xfrm>
          <a:prstGeom prst="rect">
            <a:avLst/>
          </a:prstGeom>
          <a:solidFill>
            <a:srgbClr val="782F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0" name="Google Shape;60;g163f872287f_0_213">
            <a:extLst>
              <a:ext uri="{C183D7F6-B498-43B3-948B-1728B52AA6E4}">
                <adec:decorative xmlns:adec="http://schemas.microsoft.com/office/drawing/2017/decorative" val="1"/>
              </a:ext>
            </a:extLst>
          </p:cNvPr>
          <p:cNvCxnSpPr/>
          <p:nvPr/>
        </p:nvCxnSpPr>
        <p:spPr>
          <a:xfrm>
            <a:off x="361648" y="3607570"/>
            <a:ext cx="0" cy="1554600"/>
          </a:xfrm>
          <a:prstGeom prst="straightConnector1">
            <a:avLst/>
          </a:prstGeom>
          <a:noFill/>
          <a:ln w="28575" cap="flat" cmpd="sng">
            <a:solidFill>
              <a:srgbClr val="CEB888"/>
            </a:solidFill>
            <a:prstDash val="solid"/>
            <a:round/>
            <a:headEnd type="none" w="sm" len="sm"/>
            <a:tailEnd type="none" w="sm" len="sm"/>
          </a:ln>
        </p:spPr>
      </p:cxnSp>
      <p:cxnSp>
        <p:nvCxnSpPr>
          <p:cNvPr id="61" name="Google Shape;61;g163f872287f_0_213">
            <a:extLst>
              <a:ext uri="{C183D7F6-B498-43B3-948B-1728B52AA6E4}">
                <adec:decorative xmlns:adec="http://schemas.microsoft.com/office/drawing/2017/decorative" val="1"/>
              </a:ext>
            </a:extLst>
          </p:cNvPr>
          <p:cNvCxnSpPr/>
          <p:nvPr/>
        </p:nvCxnSpPr>
        <p:spPr>
          <a:xfrm rot="10800000">
            <a:off x="361650" y="10208925"/>
            <a:ext cx="3149400" cy="0"/>
          </a:xfrm>
          <a:prstGeom prst="straightConnector1">
            <a:avLst/>
          </a:prstGeom>
          <a:noFill/>
          <a:ln w="9525" cap="flat" cmpd="sng">
            <a:solidFill>
              <a:srgbClr val="A4925A"/>
            </a:solidFill>
            <a:prstDash val="solid"/>
            <a:round/>
            <a:headEnd type="none" w="sm" len="sm"/>
            <a:tailEnd type="none" w="sm" len="sm"/>
          </a:ln>
        </p:spPr>
      </p:cxnSp>
      <p:pic>
        <p:nvPicPr>
          <p:cNvPr id="62" name="Google Shape;62;g163f872287f_0_21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795438" y="5552699"/>
            <a:ext cx="180975" cy="180975"/>
          </a:xfrm>
          <a:prstGeom prst="rect">
            <a:avLst/>
          </a:prstGeom>
          <a:noFill/>
          <a:ln>
            <a:noFill/>
          </a:ln>
        </p:spPr>
      </p:pic>
      <p:sp>
        <p:nvSpPr>
          <p:cNvPr id="63" name="Google Shape;63;g163f872287f_0_213">
            <a:extLst>
              <a:ext uri="{C183D7F6-B498-43B3-948B-1728B52AA6E4}">
                <adec:decorative xmlns:adec="http://schemas.microsoft.com/office/drawing/2017/decorative" val="1"/>
              </a:ext>
            </a:extLst>
          </p:cNvPr>
          <p:cNvSpPr txBox="1">
            <a:spLocks noGrp="1"/>
          </p:cNvSpPr>
          <p:nvPr>
            <p:ph type="subTitle" idx="1"/>
          </p:nvPr>
        </p:nvSpPr>
        <p:spPr>
          <a:xfrm>
            <a:off x="860900" y="5434250"/>
            <a:ext cx="907500" cy="432000"/>
          </a:xfrm>
          <a:prstGeom prst="rect">
            <a:avLst/>
          </a:prstGeom>
          <a:noFill/>
          <a:ln>
            <a:noFill/>
          </a:ln>
        </p:spPr>
        <p:txBody>
          <a:bodyPr spcFirstLastPara="1" wrap="square" lIns="0" tIns="120250" rIns="120250" bIns="120250" anchor="ctr" anchorCtr="0">
            <a:noAutofit/>
          </a:bodyPr>
          <a:lstStyle/>
          <a:p>
            <a:pPr marL="0" lvl="0" indent="0" algn="l" rtl="0">
              <a:lnSpc>
                <a:spcPct val="100000"/>
              </a:lnSpc>
              <a:spcBef>
                <a:spcPts val="0"/>
              </a:spcBef>
              <a:spcAft>
                <a:spcPts val="0"/>
              </a:spcAft>
              <a:buSzPts val="3700"/>
              <a:buNone/>
            </a:pPr>
            <a:r>
              <a:rPr lang="iw" sz="1200">
                <a:latin typeface="Poppins"/>
                <a:ea typeface="Poppins"/>
                <a:cs typeface="Poppins"/>
                <a:sym typeface="Poppins"/>
              </a:rPr>
              <a:t>Class size:</a:t>
            </a:r>
            <a:br>
              <a:rPr lang="iw" sz="1300">
                <a:latin typeface="Poppins"/>
                <a:ea typeface="Poppins"/>
                <a:cs typeface="Poppins"/>
                <a:sym typeface="Poppins"/>
              </a:rPr>
            </a:br>
            <a:r>
              <a:rPr lang="iw" sz="1200" b="1">
                <a:solidFill>
                  <a:schemeClr val="dk1"/>
                </a:solidFill>
                <a:latin typeface="Poppins"/>
                <a:ea typeface="Poppins"/>
                <a:cs typeface="Poppins"/>
                <a:sym typeface="Poppins"/>
              </a:rPr>
              <a:t>98</a:t>
            </a:r>
            <a:endParaRPr sz="1200" b="1">
              <a:solidFill>
                <a:schemeClr val="dk1"/>
              </a:solidFill>
              <a:latin typeface="Poppins"/>
              <a:ea typeface="Poppins"/>
              <a:cs typeface="Poppins"/>
              <a:sym typeface="Poppins"/>
            </a:endParaRPr>
          </a:p>
        </p:txBody>
      </p:sp>
      <p:sp>
        <p:nvSpPr>
          <p:cNvPr id="64" name="Google Shape;64;g163f872287f_0_213">
            <a:extLst>
              <a:ext uri="{C183D7F6-B498-43B3-948B-1728B52AA6E4}">
                <adec:decorative xmlns:adec="http://schemas.microsoft.com/office/drawing/2017/decorative" val="1"/>
              </a:ext>
            </a:extLst>
          </p:cNvPr>
          <p:cNvSpPr txBox="1">
            <a:spLocks noGrp="1"/>
          </p:cNvSpPr>
          <p:nvPr>
            <p:ph type="subTitle" idx="1"/>
          </p:nvPr>
        </p:nvSpPr>
        <p:spPr>
          <a:xfrm>
            <a:off x="2311180" y="5439725"/>
            <a:ext cx="907500" cy="432000"/>
          </a:xfrm>
          <a:prstGeom prst="rect">
            <a:avLst/>
          </a:prstGeom>
          <a:noFill/>
          <a:ln>
            <a:noFill/>
          </a:ln>
        </p:spPr>
        <p:txBody>
          <a:bodyPr spcFirstLastPara="1" wrap="square" lIns="0" tIns="120250" rIns="120250" bIns="120250" anchor="ctr" anchorCtr="0">
            <a:noAutofit/>
          </a:bodyPr>
          <a:lstStyle/>
          <a:p>
            <a:pPr marL="0" lvl="0" indent="0" algn="l" rtl="0">
              <a:lnSpc>
                <a:spcPct val="100000"/>
              </a:lnSpc>
              <a:spcBef>
                <a:spcPts val="0"/>
              </a:spcBef>
              <a:spcAft>
                <a:spcPts val="0"/>
              </a:spcAft>
              <a:buSzPts val="3700"/>
              <a:buNone/>
            </a:pPr>
            <a:r>
              <a:rPr lang="iw" sz="1200">
                <a:latin typeface="Poppins"/>
                <a:ea typeface="Poppins"/>
                <a:cs typeface="Poppins"/>
                <a:sym typeface="Poppins"/>
              </a:rPr>
              <a:t>LMS:</a:t>
            </a:r>
            <a:br>
              <a:rPr lang="iw" sz="1300">
                <a:latin typeface="Poppins"/>
                <a:ea typeface="Poppins"/>
                <a:cs typeface="Poppins"/>
                <a:sym typeface="Poppins"/>
              </a:rPr>
            </a:br>
            <a:r>
              <a:rPr lang="iw" sz="1200" b="1">
                <a:solidFill>
                  <a:schemeClr val="dk1"/>
                </a:solidFill>
                <a:latin typeface="Poppins"/>
                <a:ea typeface="Poppins"/>
                <a:cs typeface="Poppins"/>
                <a:sym typeface="Poppins"/>
              </a:rPr>
              <a:t>Canvas</a:t>
            </a:r>
            <a:endParaRPr sz="1200" b="1">
              <a:solidFill>
                <a:schemeClr val="dk1"/>
              </a:solidFill>
              <a:latin typeface="Poppins"/>
              <a:ea typeface="Poppins"/>
              <a:cs typeface="Poppins"/>
              <a:sym typeface="Poppins"/>
            </a:endParaRPr>
          </a:p>
        </p:txBody>
      </p:sp>
      <p:sp>
        <p:nvSpPr>
          <p:cNvPr id="65" name="Google Shape;65;g163f872287f_0_213">
            <a:extLst>
              <a:ext uri="{C183D7F6-B498-43B3-948B-1728B52AA6E4}">
                <adec:decorative xmlns:adec="http://schemas.microsoft.com/office/drawing/2017/decorative" val="1"/>
              </a:ext>
            </a:extLst>
          </p:cNvPr>
          <p:cNvSpPr txBox="1">
            <a:spLocks noGrp="1"/>
          </p:cNvSpPr>
          <p:nvPr>
            <p:ph type="subTitle" idx="1"/>
          </p:nvPr>
        </p:nvSpPr>
        <p:spPr>
          <a:xfrm>
            <a:off x="3601375" y="5432675"/>
            <a:ext cx="2071500" cy="432000"/>
          </a:xfrm>
          <a:prstGeom prst="rect">
            <a:avLst/>
          </a:prstGeom>
          <a:noFill/>
          <a:ln>
            <a:noFill/>
          </a:ln>
        </p:spPr>
        <p:txBody>
          <a:bodyPr spcFirstLastPara="1" wrap="square" lIns="0" tIns="120250" rIns="120250" bIns="120250" anchor="ctr" anchorCtr="0">
            <a:noAutofit/>
          </a:bodyPr>
          <a:lstStyle/>
          <a:p>
            <a:pPr marL="0" lvl="0" indent="0" algn="l" rtl="0">
              <a:lnSpc>
                <a:spcPct val="100000"/>
              </a:lnSpc>
              <a:spcBef>
                <a:spcPts val="0"/>
              </a:spcBef>
              <a:spcAft>
                <a:spcPts val="0"/>
              </a:spcAft>
              <a:buSzPts val="3700"/>
              <a:buNone/>
            </a:pPr>
            <a:r>
              <a:rPr lang="iw" sz="1200">
                <a:latin typeface="Poppins"/>
                <a:ea typeface="Poppins"/>
                <a:cs typeface="Poppins"/>
                <a:sym typeface="Poppins"/>
              </a:rPr>
              <a:t>Use case: </a:t>
            </a:r>
            <a:br>
              <a:rPr lang="iw" sz="1400" b="1">
                <a:solidFill>
                  <a:schemeClr val="dk1"/>
                </a:solidFill>
                <a:latin typeface="Poppins"/>
                <a:ea typeface="Poppins"/>
                <a:cs typeface="Poppins"/>
                <a:sym typeface="Poppins"/>
              </a:rPr>
            </a:br>
            <a:r>
              <a:rPr lang="iw" sz="1200" b="1">
                <a:solidFill>
                  <a:schemeClr val="dk1"/>
                </a:solidFill>
                <a:latin typeface="Poppins"/>
                <a:ea typeface="Poppins"/>
                <a:cs typeface="Poppins"/>
                <a:sym typeface="Poppins"/>
              </a:rPr>
              <a:t>Collaborative Learning</a:t>
            </a:r>
            <a:endParaRPr sz="1200" b="1">
              <a:solidFill>
                <a:schemeClr val="dk1"/>
              </a:solidFill>
              <a:latin typeface="Poppins"/>
              <a:ea typeface="Poppins"/>
              <a:cs typeface="Poppins"/>
              <a:sym typeface="Poppins"/>
            </a:endParaRPr>
          </a:p>
        </p:txBody>
      </p:sp>
      <p:grpSp>
        <p:nvGrpSpPr>
          <p:cNvPr id="66" name="Google Shape;66;g163f872287f_0_213">
            <a:extLst>
              <a:ext uri="{C183D7F6-B498-43B3-948B-1728B52AA6E4}">
                <adec:decorative xmlns:adec="http://schemas.microsoft.com/office/drawing/2017/decorative" val="1"/>
              </a:ext>
            </a:extLst>
          </p:cNvPr>
          <p:cNvGrpSpPr/>
          <p:nvPr/>
        </p:nvGrpSpPr>
        <p:grpSpPr>
          <a:xfrm>
            <a:off x="1815365" y="5432687"/>
            <a:ext cx="432000" cy="432000"/>
            <a:chOff x="2563088" y="5612999"/>
            <a:chExt cx="360000" cy="360000"/>
          </a:xfrm>
        </p:grpSpPr>
        <p:sp>
          <p:nvSpPr>
            <p:cNvPr id="67" name="Google Shape;67;g163f872287f_0_213"/>
            <p:cNvSpPr/>
            <p:nvPr/>
          </p:nvSpPr>
          <p:spPr>
            <a:xfrm>
              <a:off x="2563088" y="5612999"/>
              <a:ext cx="360000" cy="360000"/>
            </a:xfrm>
            <a:prstGeom prst="ellipse">
              <a:avLst/>
            </a:prstGeom>
            <a:solidFill>
              <a:srgbClr val="CE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g163f872287f_0_213"/>
            <p:cNvPicPr preferRelativeResize="0"/>
            <p:nvPr/>
          </p:nvPicPr>
          <p:blipFill rotWithShape="1">
            <a:blip r:embed="rId6">
              <a:alphaModFix/>
            </a:blip>
            <a:srcRect/>
            <a:stretch/>
          </p:blipFill>
          <p:spPr>
            <a:xfrm>
              <a:off x="2624025" y="5673936"/>
              <a:ext cx="238125" cy="238125"/>
            </a:xfrm>
            <a:prstGeom prst="rect">
              <a:avLst/>
            </a:prstGeom>
            <a:noFill/>
            <a:ln>
              <a:noFill/>
            </a:ln>
          </p:spPr>
        </p:pic>
      </p:grpSp>
      <p:sp>
        <p:nvSpPr>
          <p:cNvPr id="69" name="Google Shape;69;g163f872287f_0_213">
            <a:extLst>
              <a:ext uri="{C183D7F6-B498-43B3-948B-1728B52AA6E4}">
                <adec:decorative xmlns:adec="http://schemas.microsoft.com/office/drawing/2017/decorative" val="1"/>
              </a:ext>
            </a:extLst>
          </p:cNvPr>
          <p:cNvSpPr/>
          <p:nvPr/>
        </p:nvSpPr>
        <p:spPr>
          <a:xfrm>
            <a:off x="352700" y="5439722"/>
            <a:ext cx="432000" cy="432000"/>
          </a:xfrm>
          <a:prstGeom prst="ellipse">
            <a:avLst/>
          </a:prstGeom>
          <a:solidFill>
            <a:srgbClr val="CE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g163f872287f_0_213">
            <a:extLst>
              <a:ext uri="{C183D7F6-B498-43B3-948B-1728B52AA6E4}">
                <adec:decorative xmlns:adec="http://schemas.microsoft.com/office/drawing/2017/decorative" val="1"/>
              </a:ext>
            </a:extLst>
          </p:cNvPr>
          <p:cNvSpPr/>
          <p:nvPr/>
        </p:nvSpPr>
        <p:spPr>
          <a:xfrm>
            <a:off x="3103440" y="5432687"/>
            <a:ext cx="432000" cy="432000"/>
          </a:xfrm>
          <a:prstGeom prst="ellipse">
            <a:avLst/>
          </a:prstGeom>
          <a:solidFill>
            <a:srgbClr val="CE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 name="Google Shape;71;g163f872287f_0_21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228950" y="5557565"/>
            <a:ext cx="180975" cy="180975"/>
          </a:xfrm>
          <a:prstGeom prst="rect">
            <a:avLst/>
          </a:prstGeom>
          <a:noFill/>
          <a:ln>
            <a:noFill/>
          </a:ln>
        </p:spPr>
      </p:pic>
      <p:sp>
        <p:nvSpPr>
          <p:cNvPr id="72" name="Google Shape;72;g163f872287f_0_213">
            <a:extLst>
              <a:ext uri="{C183D7F6-B498-43B3-948B-1728B52AA6E4}">
                <adec:decorative xmlns:adec="http://schemas.microsoft.com/office/drawing/2017/decorative" val="1"/>
              </a:ext>
            </a:extLst>
          </p:cNvPr>
          <p:cNvSpPr txBox="1">
            <a:spLocks noGrp="1"/>
          </p:cNvSpPr>
          <p:nvPr>
            <p:ph type="ctrTitle"/>
          </p:nvPr>
        </p:nvSpPr>
        <p:spPr>
          <a:xfrm>
            <a:off x="924215" y="6315568"/>
            <a:ext cx="5091600" cy="339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100"/>
              <a:buNone/>
            </a:pPr>
            <a:r>
              <a:rPr lang="iw" sz="1900">
                <a:latin typeface="Poppins"/>
                <a:ea typeface="Poppins"/>
                <a:cs typeface="Poppins"/>
                <a:sym typeface="Poppins"/>
              </a:rPr>
              <a:t>Before using Annoto, what did you do?</a:t>
            </a:r>
            <a:endParaRPr sz="1900">
              <a:latin typeface="Poppins"/>
              <a:ea typeface="Poppins"/>
              <a:cs typeface="Poppins"/>
              <a:sym typeface="Poppins"/>
            </a:endParaRPr>
          </a:p>
        </p:txBody>
      </p:sp>
      <p:sp>
        <p:nvSpPr>
          <p:cNvPr id="73" name="Google Shape;73;g163f872287f_0_213">
            <a:extLst>
              <a:ext uri="{C183D7F6-B498-43B3-948B-1728B52AA6E4}">
                <adec:decorative xmlns:adec="http://schemas.microsoft.com/office/drawing/2017/decorative" val="1"/>
              </a:ext>
            </a:extLst>
          </p:cNvPr>
          <p:cNvSpPr/>
          <p:nvPr/>
        </p:nvSpPr>
        <p:spPr>
          <a:xfrm>
            <a:off x="365688" y="6300625"/>
            <a:ext cx="432000" cy="432000"/>
          </a:xfrm>
          <a:prstGeom prst="ellipse">
            <a:avLst/>
          </a:prstGeom>
          <a:solidFill>
            <a:srgbClr val="CE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4" name="Google Shape;74;g163f872287f_0_213">
            <a:extLst>
              <a:ext uri="{C183D7F6-B498-43B3-948B-1728B52AA6E4}">
                <adec:decorative xmlns:adec="http://schemas.microsoft.com/office/drawing/2017/decorative" val="1"/>
              </a:ext>
            </a:extLst>
          </p:cNvPr>
          <p:cNvCxnSpPr/>
          <p:nvPr/>
        </p:nvCxnSpPr>
        <p:spPr>
          <a:xfrm rot="10800000">
            <a:off x="2664215" y="6784973"/>
            <a:ext cx="4527300" cy="0"/>
          </a:xfrm>
          <a:prstGeom prst="straightConnector1">
            <a:avLst/>
          </a:prstGeom>
          <a:noFill/>
          <a:ln w="9525" cap="flat" cmpd="sng">
            <a:solidFill>
              <a:srgbClr val="CEB888"/>
            </a:solidFill>
            <a:prstDash val="solid"/>
            <a:round/>
            <a:headEnd type="none" w="sm" len="sm"/>
            <a:tailEnd type="none" w="sm" len="sm"/>
          </a:ln>
        </p:spPr>
      </p:cxnSp>
      <p:sp>
        <p:nvSpPr>
          <p:cNvPr id="75" name="Google Shape;75;g163f872287f_0_213">
            <a:extLst>
              <a:ext uri="{C183D7F6-B498-43B3-948B-1728B52AA6E4}">
                <adec:decorative xmlns:adec="http://schemas.microsoft.com/office/drawing/2017/decorative" val="1"/>
              </a:ext>
            </a:extLst>
          </p:cNvPr>
          <p:cNvSpPr txBox="1">
            <a:spLocks noGrp="1"/>
          </p:cNvSpPr>
          <p:nvPr>
            <p:ph type="subTitle" idx="1"/>
          </p:nvPr>
        </p:nvSpPr>
        <p:spPr>
          <a:xfrm>
            <a:off x="6046440" y="5443875"/>
            <a:ext cx="1361100" cy="432000"/>
          </a:xfrm>
          <a:prstGeom prst="rect">
            <a:avLst/>
          </a:prstGeom>
          <a:noFill/>
          <a:ln>
            <a:noFill/>
          </a:ln>
        </p:spPr>
        <p:txBody>
          <a:bodyPr spcFirstLastPara="1" wrap="square" lIns="0" tIns="120250" rIns="120250" bIns="120250" anchor="ctr" anchorCtr="0">
            <a:noAutofit/>
          </a:bodyPr>
          <a:lstStyle/>
          <a:p>
            <a:pPr marL="0" lvl="0" indent="0" algn="l" rtl="0">
              <a:lnSpc>
                <a:spcPct val="100000"/>
              </a:lnSpc>
              <a:spcBef>
                <a:spcPts val="0"/>
              </a:spcBef>
              <a:spcAft>
                <a:spcPts val="0"/>
              </a:spcAft>
              <a:buSzPts val="3700"/>
              <a:buNone/>
            </a:pPr>
            <a:r>
              <a:rPr lang="iw" sz="1200">
                <a:latin typeface="Poppins"/>
                <a:ea typeface="Poppins"/>
                <a:cs typeface="Poppins"/>
                <a:sym typeface="Poppins"/>
              </a:rPr>
              <a:t>Videos duration:</a:t>
            </a:r>
            <a:br>
              <a:rPr lang="iw" sz="1300">
                <a:latin typeface="Poppins"/>
                <a:ea typeface="Poppins"/>
                <a:cs typeface="Poppins"/>
                <a:sym typeface="Poppins"/>
              </a:rPr>
            </a:br>
            <a:r>
              <a:rPr lang="iw" sz="1200" b="1">
                <a:solidFill>
                  <a:schemeClr val="dk1"/>
                </a:solidFill>
                <a:latin typeface="Poppins"/>
                <a:ea typeface="Poppins"/>
                <a:cs typeface="Poppins"/>
                <a:sym typeface="Poppins"/>
              </a:rPr>
              <a:t>00:02 - 1:15 hr</a:t>
            </a:r>
            <a:endParaRPr sz="1200" b="1">
              <a:solidFill>
                <a:schemeClr val="dk1"/>
              </a:solidFill>
              <a:latin typeface="Poppins"/>
              <a:ea typeface="Poppins"/>
              <a:cs typeface="Poppins"/>
              <a:sym typeface="Poppins"/>
            </a:endParaRPr>
          </a:p>
        </p:txBody>
      </p:sp>
      <p:sp>
        <p:nvSpPr>
          <p:cNvPr id="76" name="Google Shape;76;g163f872287f_0_213">
            <a:extLst>
              <a:ext uri="{C183D7F6-B498-43B3-948B-1728B52AA6E4}">
                <adec:decorative xmlns:adec="http://schemas.microsoft.com/office/drawing/2017/decorative" val="1"/>
              </a:ext>
            </a:extLst>
          </p:cNvPr>
          <p:cNvSpPr/>
          <p:nvPr/>
        </p:nvSpPr>
        <p:spPr>
          <a:xfrm>
            <a:off x="5583790" y="5443790"/>
            <a:ext cx="432000" cy="432000"/>
          </a:xfrm>
          <a:prstGeom prst="ellipse">
            <a:avLst/>
          </a:prstGeom>
          <a:solidFill>
            <a:srgbClr val="CE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 name="Google Shape;77;g163f872287f_0_213">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5610890" y="5457643"/>
            <a:ext cx="392050" cy="392050"/>
          </a:xfrm>
          <a:prstGeom prst="rect">
            <a:avLst/>
          </a:prstGeom>
          <a:noFill/>
          <a:ln>
            <a:noFill/>
          </a:ln>
        </p:spPr>
      </p:pic>
      <p:pic>
        <p:nvPicPr>
          <p:cNvPr id="78" name="Google Shape;78;g163f872287f_0_213">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flipH="1">
            <a:off x="433275" y="5559762"/>
            <a:ext cx="257175" cy="180975"/>
          </a:xfrm>
          <a:prstGeom prst="rect">
            <a:avLst/>
          </a:prstGeom>
          <a:noFill/>
          <a:ln>
            <a:noFill/>
          </a:ln>
        </p:spPr>
      </p:pic>
      <p:pic>
        <p:nvPicPr>
          <p:cNvPr id="79" name="Google Shape;79;g163f872287f_0_213">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465000" y="6425524"/>
            <a:ext cx="219075" cy="171450"/>
          </a:xfrm>
          <a:prstGeom prst="rect">
            <a:avLst/>
          </a:prstGeom>
          <a:noFill/>
          <a:ln>
            <a:noFill/>
          </a:ln>
        </p:spPr>
      </p:pic>
      <p:sp>
        <p:nvSpPr>
          <p:cNvPr id="80" name="Google Shape;80;g163f872287f_0_213">
            <a:extLst>
              <a:ext uri="{C183D7F6-B498-43B3-948B-1728B52AA6E4}">
                <adec:decorative xmlns:adec="http://schemas.microsoft.com/office/drawing/2017/decorative" val="1"/>
              </a:ext>
            </a:extLst>
          </p:cNvPr>
          <p:cNvSpPr/>
          <p:nvPr/>
        </p:nvSpPr>
        <p:spPr>
          <a:xfrm>
            <a:off x="1" y="741018"/>
            <a:ext cx="7559674" cy="2588100"/>
          </a:xfrm>
          <a:prstGeom prst="rect">
            <a:avLst/>
          </a:prstGeom>
          <a:solidFill>
            <a:srgbClr val="CEB888">
              <a:alpha val="44510"/>
            </a:srgbClr>
          </a:solidFill>
          <a:ln>
            <a:noFill/>
          </a:ln>
          <a:effectLst>
            <a:reflection stA="90000" endPos="1000" fadeDir="5400012" sy="-100000" algn="bl" rotWithShape="0"/>
          </a:effectLst>
        </p:spPr>
        <p:txBody>
          <a:bodyPr spcFirstLastPara="1" wrap="square" lIns="120250" tIns="120250" rIns="120250" bIns="120250" anchor="ctr" anchorCtr="0">
            <a:noAutofit/>
          </a:bodyPr>
          <a:lstStyle/>
          <a:p>
            <a:pPr marL="0" lvl="0" indent="0" algn="l" rtl="0">
              <a:spcBef>
                <a:spcPts val="0"/>
              </a:spcBef>
              <a:spcAft>
                <a:spcPts val="0"/>
              </a:spcAft>
              <a:buNone/>
            </a:pPr>
            <a:endParaRPr/>
          </a:p>
        </p:txBody>
      </p:sp>
      <p:sp>
        <p:nvSpPr>
          <p:cNvPr id="81" name="Google Shape;81;g163f872287f_0_213">
            <a:extLst>
              <a:ext uri="{C183D7F6-B498-43B3-948B-1728B52AA6E4}">
                <adec:decorative xmlns:adec="http://schemas.microsoft.com/office/drawing/2017/decorative" val="1"/>
              </a:ext>
            </a:extLst>
          </p:cNvPr>
          <p:cNvSpPr txBox="1">
            <a:spLocks noGrp="1"/>
          </p:cNvSpPr>
          <p:nvPr>
            <p:ph type="subTitle" idx="1"/>
          </p:nvPr>
        </p:nvSpPr>
        <p:spPr>
          <a:xfrm>
            <a:off x="924215" y="6916635"/>
            <a:ext cx="3892800" cy="3199800"/>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0"/>
              </a:spcBef>
              <a:spcAft>
                <a:spcPts val="0"/>
              </a:spcAft>
              <a:buSzPts val="3700"/>
              <a:buNone/>
            </a:pPr>
            <a:r>
              <a:rPr lang="iw" sz="1300">
                <a:latin typeface="Poppins"/>
                <a:ea typeface="Poppins"/>
                <a:cs typeface="Poppins"/>
                <a:sym typeface="Poppins"/>
              </a:rPr>
              <a:t>“</a:t>
            </a:r>
            <a:r>
              <a:rPr lang="iw" sz="1300" b="1">
                <a:latin typeface="Poppins"/>
                <a:ea typeface="Poppins"/>
                <a:cs typeface="Poppins"/>
                <a:sym typeface="Poppins"/>
              </a:rPr>
              <a:t>I had previously used traditional discussion boards in Canvas. Now with Annoto, I no longer use the Discussion Board function.</a:t>
            </a:r>
            <a:endParaRPr sz="1300" b="1">
              <a:latin typeface="Poppins"/>
              <a:ea typeface="Poppins"/>
              <a:cs typeface="Poppins"/>
              <a:sym typeface="Poppins"/>
            </a:endParaRPr>
          </a:p>
          <a:p>
            <a:pPr marL="0" marR="0" lvl="0" indent="0" algn="just" rtl="0">
              <a:lnSpc>
                <a:spcPct val="107916"/>
              </a:lnSpc>
              <a:spcBef>
                <a:spcPts val="1500"/>
              </a:spcBef>
              <a:spcAft>
                <a:spcPts val="1500"/>
              </a:spcAft>
              <a:buSzPts val="3700"/>
              <a:buNone/>
            </a:pPr>
            <a:r>
              <a:rPr lang="iw" sz="1300">
                <a:latin typeface="Poppins"/>
                <a:ea typeface="Poppins"/>
                <a:cs typeface="Poppins"/>
                <a:sym typeface="Poppins"/>
              </a:rPr>
              <a:t>I never felt like I got good discussion from the discussion board function I used before Annoto, and student responses were more perfunctory and less meaningful. With Annoto, the conversation feels more natural, as students can reflect and respond throughout the lecture. The conversation feels more “social” in nature, much like a threaded discussion in social media, with students viewing other student comments and replying in very insightful ways.” Dr. Wilson</a:t>
            </a:r>
            <a:endParaRPr sz="1300">
              <a:latin typeface="Poppins"/>
              <a:ea typeface="Poppins"/>
              <a:cs typeface="Poppins"/>
              <a:sym typeface="Poppins"/>
            </a:endParaRPr>
          </a:p>
        </p:txBody>
      </p:sp>
      <p:pic>
        <p:nvPicPr>
          <p:cNvPr id="82" name="Google Shape;82;g163f872287f_0_213">
            <a:extLst>
              <a:ext uri="{C183D7F6-B498-43B3-948B-1728B52AA6E4}">
                <adec:decorative xmlns:adec="http://schemas.microsoft.com/office/drawing/2017/decorative" val="1"/>
              </a:ext>
            </a:extLst>
          </p:cNvPr>
          <p:cNvPicPr preferRelativeResize="0"/>
          <p:nvPr/>
        </p:nvPicPr>
        <p:blipFill>
          <a:blip r:embed="rId10">
            <a:alphaModFix/>
          </a:blip>
          <a:stretch>
            <a:fillRect/>
          </a:stretch>
        </p:blipFill>
        <p:spPr>
          <a:xfrm>
            <a:off x="4551238" y="76450"/>
            <a:ext cx="2649687" cy="583500"/>
          </a:xfrm>
          <a:prstGeom prst="rect">
            <a:avLst/>
          </a:prstGeom>
          <a:noFill/>
          <a:ln>
            <a:noFill/>
          </a:ln>
        </p:spPr>
      </p:pic>
      <p:pic>
        <p:nvPicPr>
          <p:cNvPr id="83" name="Google Shape;83;g163f872287f_0_213">
            <a:extLst>
              <a:ext uri="{C183D7F6-B498-43B3-948B-1728B52AA6E4}">
                <adec:decorative xmlns:adec="http://schemas.microsoft.com/office/drawing/2017/decorative" val="1"/>
              </a:ext>
            </a:extLst>
          </p:cNvPr>
          <p:cNvPicPr preferRelativeResize="0"/>
          <p:nvPr/>
        </p:nvPicPr>
        <p:blipFill rotWithShape="1">
          <a:blip r:embed="rId11">
            <a:alphaModFix/>
          </a:blip>
          <a:srcRect l="19824" r="25878"/>
          <a:stretch/>
        </p:blipFill>
        <p:spPr>
          <a:xfrm>
            <a:off x="5082900" y="6916625"/>
            <a:ext cx="2523151" cy="3163375"/>
          </a:xfrm>
          <a:prstGeom prst="rect">
            <a:avLst/>
          </a:prstGeom>
          <a:noFill/>
          <a:ln>
            <a:noFill/>
          </a:ln>
        </p:spPr>
      </p:pic>
      <p:sp>
        <p:nvSpPr>
          <p:cNvPr id="84" name="Google Shape;84;g163f872287f_0_213">
            <a:extLst>
              <a:ext uri="{C183D7F6-B498-43B3-948B-1728B52AA6E4}">
                <adec:decorative xmlns:adec="http://schemas.microsoft.com/office/drawing/2017/decorative" val="1"/>
              </a:ext>
            </a:extLst>
          </p:cNvPr>
          <p:cNvSpPr txBox="1">
            <a:spLocks noGrp="1"/>
          </p:cNvSpPr>
          <p:nvPr>
            <p:ph type="ctrTitle"/>
          </p:nvPr>
        </p:nvSpPr>
        <p:spPr>
          <a:xfrm>
            <a:off x="128275" y="2591942"/>
            <a:ext cx="6946200" cy="3396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1300"/>
              <a:buFont typeface="Arial"/>
              <a:buNone/>
            </a:pPr>
            <a:r>
              <a:rPr lang="iw" dirty="0">
                <a:solidFill>
                  <a:schemeClr val="tx1"/>
                </a:solidFill>
                <a:latin typeface="Poppins"/>
                <a:ea typeface="Poppins"/>
                <a:cs typeface="Poppins"/>
                <a:sym typeface="Poppins"/>
              </a:rPr>
              <a:t>Case Study</a:t>
            </a:r>
            <a:endParaRPr dirty="0">
              <a:solidFill>
                <a:schemeClr val="tx1"/>
              </a:solidFill>
              <a:latin typeface="Poppins"/>
              <a:ea typeface="Poppins"/>
              <a:cs typeface="Poppins"/>
              <a:sym typeface="Poppins"/>
            </a:endParaRPr>
          </a:p>
        </p:txBody>
      </p:sp>
      <p:sp>
        <p:nvSpPr>
          <p:cNvPr id="85" name="Google Shape;85;g163f872287f_0_213">
            <a:extLst>
              <a:ext uri="{C183D7F6-B498-43B3-948B-1728B52AA6E4}">
                <adec:decorative xmlns:adec="http://schemas.microsoft.com/office/drawing/2017/decorative" val="1"/>
              </a:ext>
            </a:extLst>
          </p:cNvPr>
          <p:cNvSpPr txBox="1">
            <a:spLocks noGrp="1"/>
          </p:cNvSpPr>
          <p:nvPr>
            <p:ph type="ctrTitle"/>
          </p:nvPr>
        </p:nvSpPr>
        <p:spPr>
          <a:xfrm>
            <a:off x="121360" y="1587375"/>
            <a:ext cx="3764565" cy="912900"/>
          </a:xfrm>
          <a:prstGeom prst="rect">
            <a:avLst/>
          </a:prstGeom>
          <a:noFill/>
          <a:ln>
            <a:noFill/>
          </a:ln>
        </p:spPr>
        <p:txBody>
          <a:bodyPr spcFirstLastPara="1" wrap="square" lIns="0" tIns="120250" rIns="120250" bIns="120250" anchor="b" anchorCtr="0">
            <a:noAutofit/>
          </a:bodyPr>
          <a:lstStyle/>
          <a:p>
            <a:pPr marL="0" lvl="0" indent="0" algn="l" rtl="0">
              <a:lnSpc>
                <a:spcPct val="100000"/>
              </a:lnSpc>
              <a:spcBef>
                <a:spcPts val="0"/>
              </a:spcBef>
              <a:spcAft>
                <a:spcPts val="0"/>
              </a:spcAft>
              <a:buClr>
                <a:schemeClr val="dk1"/>
              </a:buClr>
              <a:buSzPts val="1300"/>
              <a:buFont typeface="Arial"/>
              <a:buNone/>
            </a:pPr>
            <a:r>
              <a:rPr lang="iw" sz="2900" dirty="0">
                <a:solidFill>
                  <a:schemeClr val="tx1"/>
                </a:solidFill>
                <a:latin typeface="Poppins"/>
                <a:ea typeface="Poppins"/>
                <a:cs typeface="Poppins"/>
                <a:sym typeface="Poppins"/>
              </a:rPr>
              <a:t>Human Sexuality Education course</a:t>
            </a:r>
            <a:endParaRPr sz="2900" dirty="0">
              <a:solidFill>
                <a:schemeClr val="tx1"/>
              </a:solidFill>
              <a:latin typeface="Poppins"/>
              <a:ea typeface="Poppins"/>
              <a:cs typeface="Poppins"/>
              <a:sym typeface="Poppins"/>
            </a:endParaRPr>
          </a:p>
        </p:txBody>
      </p:sp>
      <p:cxnSp>
        <p:nvCxnSpPr>
          <p:cNvPr id="86" name="Google Shape;86;g163f872287f_0_213">
            <a:extLst>
              <a:ext uri="{C183D7F6-B498-43B3-948B-1728B52AA6E4}">
                <adec:decorative xmlns:adec="http://schemas.microsoft.com/office/drawing/2017/decorative" val="1"/>
              </a:ext>
            </a:extLst>
          </p:cNvPr>
          <p:cNvCxnSpPr/>
          <p:nvPr/>
        </p:nvCxnSpPr>
        <p:spPr>
          <a:xfrm>
            <a:off x="144188" y="2430542"/>
            <a:ext cx="1426800" cy="0"/>
          </a:xfrm>
          <a:prstGeom prst="straightConnector1">
            <a:avLst/>
          </a:prstGeom>
          <a:noFill/>
          <a:ln w="28575" cap="flat" cmpd="sng">
            <a:solidFill>
              <a:schemeClr val="lt1"/>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175af1f4fb0_0_25">
            <a:extLst>
              <a:ext uri="{C183D7F6-B498-43B3-948B-1728B52AA6E4}">
                <adec:decorative xmlns:adec="http://schemas.microsoft.com/office/drawing/2017/decorative" val="1"/>
              </a:ext>
            </a:extLst>
          </p:cNvPr>
          <p:cNvSpPr/>
          <p:nvPr/>
        </p:nvSpPr>
        <p:spPr>
          <a:xfrm>
            <a:off x="0" y="3917175"/>
            <a:ext cx="7560000" cy="2280900"/>
          </a:xfrm>
          <a:prstGeom prst="rect">
            <a:avLst/>
          </a:prstGeom>
          <a:solidFill>
            <a:srgbClr val="782F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g175af1f4fb0_0_25">
            <a:extLst>
              <a:ext uri="{C183D7F6-B498-43B3-948B-1728B52AA6E4}">
                <adec:decorative xmlns:adec="http://schemas.microsoft.com/office/drawing/2017/decorative" val="1"/>
              </a:ext>
            </a:extLst>
          </p:cNvPr>
          <p:cNvSpPr/>
          <p:nvPr/>
        </p:nvSpPr>
        <p:spPr>
          <a:xfrm>
            <a:off x="355625" y="5555474"/>
            <a:ext cx="6844500" cy="2579100"/>
          </a:xfrm>
          <a:prstGeom prst="rect">
            <a:avLst/>
          </a:prstGeom>
          <a:solidFill>
            <a:schemeClr val="lt1"/>
          </a:solidFill>
          <a:ln w="9525" cap="flat" cmpd="sng">
            <a:solidFill>
              <a:srgbClr val="782F4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3" name="Google Shape;93;g175af1f4fb0_0_2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56125" y="540600"/>
            <a:ext cx="257175" cy="180975"/>
          </a:xfrm>
          <a:prstGeom prst="rect">
            <a:avLst/>
          </a:prstGeom>
          <a:noFill/>
          <a:ln>
            <a:noFill/>
          </a:ln>
        </p:spPr>
      </p:pic>
      <p:sp>
        <p:nvSpPr>
          <p:cNvPr id="94" name="Google Shape;94;g175af1f4fb0_0_25">
            <a:extLst>
              <a:ext uri="{C183D7F6-B498-43B3-948B-1728B52AA6E4}">
                <adec:decorative xmlns:adec="http://schemas.microsoft.com/office/drawing/2017/decorative" val="1"/>
              </a:ext>
            </a:extLst>
          </p:cNvPr>
          <p:cNvSpPr txBox="1">
            <a:spLocks noGrp="1"/>
          </p:cNvSpPr>
          <p:nvPr>
            <p:ph type="subTitle" idx="1"/>
          </p:nvPr>
        </p:nvSpPr>
        <p:spPr>
          <a:xfrm>
            <a:off x="951700" y="4431675"/>
            <a:ext cx="6248400" cy="847800"/>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1500"/>
              </a:spcBef>
              <a:spcAft>
                <a:spcPts val="1500"/>
              </a:spcAft>
              <a:buSzPts val="3700"/>
              <a:buNone/>
            </a:pPr>
            <a:r>
              <a:rPr lang="iw" sz="1300">
                <a:solidFill>
                  <a:schemeClr val="lt1"/>
                </a:solidFill>
                <a:latin typeface="Poppins SemiBold"/>
                <a:ea typeface="Poppins SemiBold"/>
                <a:cs typeface="Poppins SemiBold"/>
                <a:sym typeface="Poppins SemiBold"/>
              </a:rPr>
              <a:t>“The Annoto dashboard was a helpful way to read and respond to comments posted by students and to gauge students viewing rate of the lecture videos, their rate of comments, and completion of any review quizzes embedded throughout videos.”</a:t>
            </a:r>
            <a:endParaRPr sz="1300">
              <a:solidFill>
                <a:schemeClr val="lt1"/>
              </a:solidFill>
              <a:latin typeface="Poppins"/>
              <a:ea typeface="Poppins"/>
              <a:cs typeface="Poppins"/>
              <a:sym typeface="Poppins"/>
            </a:endParaRPr>
          </a:p>
        </p:txBody>
      </p:sp>
      <p:sp>
        <p:nvSpPr>
          <p:cNvPr id="95" name="Google Shape;95;g175af1f4fb0_0_25">
            <a:extLst>
              <a:ext uri="{C183D7F6-B498-43B3-948B-1728B52AA6E4}">
                <adec:decorative xmlns:adec="http://schemas.microsoft.com/office/drawing/2017/decorative" val="1"/>
              </a:ext>
            </a:extLst>
          </p:cNvPr>
          <p:cNvSpPr txBox="1">
            <a:spLocks noGrp="1"/>
          </p:cNvSpPr>
          <p:nvPr>
            <p:ph type="ctrTitle"/>
          </p:nvPr>
        </p:nvSpPr>
        <p:spPr>
          <a:xfrm>
            <a:off x="926200" y="3945325"/>
            <a:ext cx="6220200" cy="5145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SzPts val="1300"/>
              <a:buNone/>
            </a:pPr>
            <a:r>
              <a:rPr lang="iw" sz="1600">
                <a:solidFill>
                  <a:schemeClr val="lt1"/>
                </a:solidFill>
                <a:latin typeface="Poppins"/>
                <a:ea typeface="Poppins"/>
                <a:cs typeface="Poppins"/>
                <a:sym typeface="Poppins"/>
              </a:rPr>
              <a:t>Gaining actionable insights from Annoto Dashboard</a:t>
            </a:r>
            <a:endParaRPr sz="1600">
              <a:solidFill>
                <a:schemeClr val="lt1"/>
              </a:solidFill>
              <a:latin typeface="Poppins"/>
              <a:ea typeface="Poppins"/>
              <a:cs typeface="Poppins"/>
              <a:sym typeface="Poppins"/>
            </a:endParaRPr>
          </a:p>
        </p:txBody>
      </p:sp>
      <p:cxnSp>
        <p:nvCxnSpPr>
          <p:cNvPr id="96" name="Google Shape;96;g175af1f4fb0_0_25">
            <a:extLst>
              <a:ext uri="{C183D7F6-B498-43B3-948B-1728B52AA6E4}">
                <adec:decorative xmlns:adec="http://schemas.microsoft.com/office/drawing/2017/decorative" val="1"/>
              </a:ext>
            </a:extLst>
          </p:cNvPr>
          <p:cNvCxnSpPr/>
          <p:nvPr/>
        </p:nvCxnSpPr>
        <p:spPr>
          <a:xfrm rot="10800000">
            <a:off x="365850" y="3721680"/>
            <a:ext cx="3018000" cy="0"/>
          </a:xfrm>
          <a:prstGeom prst="straightConnector1">
            <a:avLst/>
          </a:prstGeom>
          <a:noFill/>
          <a:ln w="9525" cap="flat" cmpd="sng">
            <a:solidFill>
              <a:srgbClr val="A4925A"/>
            </a:solidFill>
            <a:prstDash val="solid"/>
            <a:round/>
            <a:headEnd type="none" w="sm" len="sm"/>
            <a:tailEnd type="none" w="sm" len="sm"/>
          </a:ln>
        </p:spPr>
      </p:cxnSp>
      <p:sp>
        <p:nvSpPr>
          <p:cNvPr id="97" name="Google Shape;97;g175af1f4fb0_0_25">
            <a:extLst>
              <a:ext uri="{C183D7F6-B498-43B3-948B-1728B52AA6E4}">
                <adec:decorative xmlns:adec="http://schemas.microsoft.com/office/drawing/2017/decorative" val="1"/>
              </a:ext>
            </a:extLst>
          </p:cNvPr>
          <p:cNvSpPr txBox="1">
            <a:spLocks noGrp="1"/>
          </p:cNvSpPr>
          <p:nvPr>
            <p:ph type="ctrTitle"/>
          </p:nvPr>
        </p:nvSpPr>
        <p:spPr>
          <a:xfrm>
            <a:off x="928575" y="476475"/>
            <a:ext cx="6048600" cy="30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1300"/>
              <a:buFont typeface="Arial"/>
              <a:buNone/>
            </a:pPr>
            <a:r>
              <a:rPr lang="iw" sz="1900">
                <a:latin typeface="Poppins"/>
                <a:ea typeface="Poppins"/>
                <a:cs typeface="Poppins"/>
                <a:sym typeface="Poppins"/>
              </a:rPr>
              <a:t>Using Annoto to create a meaningful discussion:</a:t>
            </a:r>
            <a:endParaRPr sz="1900">
              <a:latin typeface="Poppins"/>
              <a:ea typeface="Poppins"/>
              <a:cs typeface="Poppins"/>
              <a:sym typeface="Poppins"/>
            </a:endParaRPr>
          </a:p>
        </p:txBody>
      </p:sp>
      <p:sp>
        <p:nvSpPr>
          <p:cNvPr id="98" name="Google Shape;98;g175af1f4fb0_0_25">
            <a:extLst>
              <a:ext uri="{C183D7F6-B498-43B3-948B-1728B52AA6E4}">
                <adec:decorative xmlns:adec="http://schemas.microsoft.com/office/drawing/2017/decorative" val="1"/>
              </a:ext>
            </a:extLst>
          </p:cNvPr>
          <p:cNvSpPr txBox="1">
            <a:spLocks noGrp="1"/>
          </p:cNvSpPr>
          <p:nvPr>
            <p:ph type="subTitle" idx="1"/>
          </p:nvPr>
        </p:nvSpPr>
        <p:spPr>
          <a:xfrm>
            <a:off x="954073" y="997500"/>
            <a:ext cx="6048600" cy="2579100"/>
          </a:xfrm>
          <a:prstGeom prst="rect">
            <a:avLst/>
          </a:prstGeom>
          <a:noFill/>
          <a:ln>
            <a:noFill/>
          </a:ln>
        </p:spPr>
        <p:txBody>
          <a:bodyPr spcFirstLastPara="1" wrap="square" lIns="0" tIns="0" rIns="0" bIns="0" anchor="t" anchorCtr="0">
            <a:spAutoFit/>
          </a:bodyPr>
          <a:lstStyle/>
          <a:p>
            <a:pPr marL="0" lvl="0" indent="0" algn="just" rtl="0">
              <a:lnSpc>
                <a:spcPct val="115000"/>
              </a:lnSpc>
              <a:spcBef>
                <a:spcPts val="0"/>
              </a:spcBef>
              <a:spcAft>
                <a:spcPts val="0"/>
              </a:spcAft>
              <a:buNone/>
            </a:pPr>
            <a:r>
              <a:rPr lang="iw" sz="1300">
                <a:latin typeface="Poppins"/>
                <a:ea typeface="Poppins"/>
                <a:cs typeface="Poppins"/>
                <a:sym typeface="Poppins"/>
              </a:rPr>
              <a:t>“Interaction with the annoto tool is mandatory with points associated for viewing the lecture videos and commenting throughout the lecture. </a:t>
            </a:r>
            <a:endParaRPr sz="1300">
              <a:latin typeface="Poppins"/>
              <a:ea typeface="Poppins"/>
              <a:cs typeface="Poppins"/>
              <a:sym typeface="Poppins"/>
            </a:endParaRPr>
          </a:p>
          <a:p>
            <a:pPr marL="0" lvl="0" indent="0" algn="just" rtl="0">
              <a:lnSpc>
                <a:spcPct val="115000"/>
              </a:lnSpc>
              <a:spcBef>
                <a:spcPts val="1200"/>
              </a:spcBef>
              <a:spcAft>
                <a:spcPts val="0"/>
              </a:spcAft>
              <a:buNone/>
            </a:pPr>
            <a:r>
              <a:rPr lang="iw" sz="1300">
                <a:latin typeface="Poppins"/>
                <a:ea typeface="Poppins"/>
                <a:cs typeface="Poppins"/>
                <a:sym typeface="Poppins"/>
              </a:rPr>
              <a:t>Prompts are occasionally given during the lecture that ask questions for students to reply and comment on other student’s posts. But there is freedom in how they reply and it is intended to be more of an informal discussion and reflection on course content, much like we would’ve had in face-to-face classes.</a:t>
            </a:r>
            <a:endParaRPr sz="1300">
              <a:latin typeface="Poppins"/>
              <a:ea typeface="Poppins"/>
              <a:cs typeface="Poppins"/>
              <a:sym typeface="Poppins"/>
            </a:endParaRPr>
          </a:p>
          <a:p>
            <a:pPr marL="0" lvl="0" indent="0" algn="just" rtl="0">
              <a:lnSpc>
                <a:spcPct val="115000"/>
              </a:lnSpc>
              <a:spcBef>
                <a:spcPts val="1200"/>
              </a:spcBef>
              <a:spcAft>
                <a:spcPts val="1200"/>
              </a:spcAft>
              <a:buNone/>
            </a:pPr>
            <a:r>
              <a:rPr lang="iw" sz="1300">
                <a:latin typeface="Poppins"/>
                <a:ea typeface="Poppins"/>
                <a:cs typeface="Poppins"/>
                <a:sym typeface="Poppins"/>
              </a:rPr>
              <a:t>A total of 50 points will be earned by viewing the videos and discussing the content, with approximately 3 points given per chapter lecture for viewing and interacting.”</a:t>
            </a:r>
            <a:endParaRPr sz="1300">
              <a:latin typeface="Poppins"/>
              <a:ea typeface="Poppins"/>
              <a:cs typeface="Poppins"/>
              <a:sym typeface="Poppins"/>
            </a:endParaRPr>
          </a:p>
        </p:txBody>
      </p:sp>
      <p:pic>
        <p:nvPicPr>
          <p:cNvPr id="99" name="Google Shape;99;g175af1f4fb0_0_2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68550" y="541649"/>
            <a:ext cx="219075" cy="171450"/>
          </a:xfrm>
          <a:prstGeom prst="rect">
            <a:avLst/>
          </a:prstGeom>
          <a:noFill/>
          <a:ln>
            <a:noFill/>
          </a:ln>
        </p:spPr>
      </p:pic>
      <p:cxnSp>
        <p:nvCxnSpPr>
          <p:cNvPr id="100" name="Google Shape;100;g175af1f4fb0_0_25">
            <a:extLst>
              <a:ext uri="{C183D7F6-B498-43B3-948B-1728B52AA6E4}">
                <adec:decorative xmlns:adec="http://schemas.microsoft.com/office/drawing/2017/decorative" val="1"/>
              </a:ext>
            </a:extLst>
          </p:cNvPr>
          <p:cNvCxnSpPr/>
          <p:nvPr/>
        </p:nvCxnSpPr>
        <p:spPr>
          <a:xfrm rot="10800000">
            <a:off x="3420850" y="879570"/>
            <a:ext cx="3725400" cy="0"/>
          </a:xfrm>
          <a:prstGeom prst="straightConnector1">
            <a:avLst/>
          </a:prstGeom>
          <a:noFill/>
          <a:ln w="9525" cap="flat" cmpd="sng">
            <a:solidFill>
              <a:srgbClr val="A4925A"/>
            </a:solidFill>
            <a:prstDash val="solid"/>
            <a:round/>
            <a:headEnd type="none" w="sm" len="sm"/>
            <a:tailEnd type="none" w="sm" len="sm"/>
          </a:ln>
        </p:spPr>
      </p:cxnSp>
      <p:sp>
        <p:nvSpPr>
          <p:cNvPr id="101" name="Google Shape;101;g175af1f4fb0_0_25">
            <a:extLst>
              <a:ext uri="{C183D7F6-B498-43B3-948B-1728B52AA6E4}">
                <adec:decorative xmlns:adec="http://schemas.microsoft.com/office/drawing/2017/decorative" val="1"/>
              </a:ext>
            </a:extLst>
          </p:cNvPr>
          <p:cNvSpPr/>
          <p:nvPr/>
        </p:nvSpPr>
        <p:spPr>
          <a:xfrm>
            <a:off x="363163" y="411374"/>
            <a:ext cx="432000" cy="432000"/>
          </a:xfrm>
          <a:prstGeom prst="ellipse">
            <a:avLst/>
          </a:prstGeom>
          <a:solidFill>
            <a:srgbClr val="CE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g175af1f4fb0_0_2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flipH="1">
            <a:off x="450563" y="536888"/>
            <a:ext cx="257175" cy="180975"/>
          </a:xfrm>
          <a:prstGeom prst="rect">
            <a:avLst/>
          </a:prstGeom>
          <a:noFill/>
          <a:ln>
            <a:noFill/>
          </a:ln>
        </p:spPr>
      </p:pic>
      <p:pic>
        <p:nvPicPr>
          <p:cNvPr id="103" name="Google Shape;103;g175af1f4fb0_0_2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flipH="1">
            <a:off x="666338" y="7486425"/>
            <a:ext cx="257175" cy="180975"/>
          </a:xfrm>
          <a:prstGeom prst="rect">
            <a:avLst/>
          </a:prstGeom>
          <a:noFill/>
          <a:ln>
            <a:noFill/>
          </a:ln>
        </p:spPr>
      </p:pic>
      <p:sp>
        <p:nvSpPr>
          <p:cNvPr id="104" name="Google Shape;104;g175af1f4fb0_0_25">
            <a:extLst>
              <a:ext uri="{C183D7F6-B498-43B3-948B-1728B52AA6E4}">
                <adec:decorative xmlns:adec="http://schemas.microsoft.com/office/drawing/2017/decorative" val="1"/>
              </a:ext>
            </a:extLst>
          </p:cNvPr>
          <p:cNvSpPr txBox="1">
            <a:spLocks noGrp="1"/>
          </p:cNvSpPr>
          <p:nvPr>
            <p:ph type="subTitle" idx="1"/>
          </p:nvPr>
        </p:nvSpPr>
        <p:spPr>
          <a:xfrm>
            <a:off x="923575" y="8512775"/>
            <a:ext cx="6276600" cy="1580700"/>
          </a:xfrm>
          <a:prstGeom prst="rect">
            <a:avLst/>
          </a:prstGeom>
          <a:noFill/>
          <a:ln>
            <a:noFill/>
          </a:ln>
        </p:spPr>
        <p:txBody>
          <a:bodyPr spcFirstLastPara="1" wrap="square" lIns="0" tIns="0" rIns="0" bIns="0" anchor="t" anchorCtr="0">
            <a:spAutoFit/>
          </a:bodyPr>
          <a:lstStyle/>
          <a:p>
            <a:pPr marL="0" lvl="0" indent="0" algn="just" rtl="0">
              <a:lnSpc>
                <a:spcPct val="115000"/>
              </a:lnSpc>
              <a:spcBef>
                <a:spcPts val="0"/>
              </a:spcBef>
              <a:spcAft>
                <a:spcPts val="0"/>
              </a:spcAft>
              <a:buClr>
                <a:schemeClr val="dk1"/>
              </a:buClr>
              <a:buSzPts val="3700"/>
              <a:buFont typeface="Arial"/>
              <a:buNone/>
            </a:pPr>
            <a:r>
              <a:rPr lang="iw" sz="1300">
                <a:latin typeface="Poppins"/>
                <a:ea typeface="Poppins"/>
                <a:cs typeface="Poppins"/>
                <a:sym typeface="Poppins"/>
              </a:rPr>
              <a:t>While watching the course videos, we can see that students actively engaged in the discussion throughout the semester.</a:t>
            </a:r>
            <a:endParaRPr sz="1300">
              <a:latin typeface="Poppins"/>
              <a:ea typeface="Poppins"/>
              <a:cs typeface="Poppins"/>
              <a:sym typeface="Poppins"/>
            </a:endParaRPr>
          </a:p>
          <a:p>
            <a:pPr marL="0" lvl="0" indent="0" algn="just" rtl="0">
              <a:lnSpc>
                <a:spcPct val="115000"/>
              </a:lnSpc>
              <a:spcBef>
                <a:spcPts val="0"/>
              </a:spcBef>
              <a:spcAft>
                <a:spcPts val="0"/>
              </a:spcAft>
              <a:buClr>
                <a:schemeClr val="dk1"/>
              </a:buClr>
              <a:buSzPts val="3700"/>
              <a:buFont typeface="Arial"/>
              <a:buNone/>
            </a:pPr>
            <a:r>
              <a:rPr lang="iw" sz="1300">
                <a:latin typeface="Poppins"/>
                <a:ea typeface="Poppins"/>
                <a:cs typeface="Poppins"/>
                <a:sym typeface="Poppins"/>
              </a:rPr>
              <a:t>IN-context discussion in the course included </a:t>
            </a:r>
            <a:r>
              <a:rPr lang="iw" sz="1300" b="1">
                <a:latin typeface="Poppins"/>
                <a:ea typeface="Poppins"/>
                <a:cs typeface="Poppins"/>
                <a:sym typeface="Poppins"/>
              </a:rPr>
              <a:t>1,226 comments and replies</a:t>
            </a:r>
            <a:r>
              <a:rPr lang="iw" sz="1300">
                <a:latin typeface="Poppins"/>
                <a:ea typeface="Poppins"/>
                <a:cs typeface="Poppins"/>
                <a:sym typeface="Poppins"/>
              </a:rPr>
              <a:t>, which led to </a:t>
            </a:r>
            <a:r>
              <a:rPr lang="iw" sz="1300" b="1">
                <a:latin typeface="Poppins"/>
                <a:ea typeface="Poppins"/>
                <a:cs typeface="Poppins"/>
                <a:sym typeface="Poppins"/>
              </a:rPr>
              <a:t>2,310 engagement events</a:t>
            </a:r>
            <a:r>
              <a:rPr lang="iw" sz="1300">
                <a:latin typeface="Poppins"/>
                <a:ea typeface="Poppins"/>
                <a:cs typeface="Poppins"/>
                <a:sym typeface="Poppins"/>
              </a:rPr>
              <a:t> (meaningful interactions with the content, not only writing in the discussion, but reading it as well.) </a:t>
            </a:r>
            <a:endParaRPr sz="1300">
              <a:latin typeface="Poppins"/>
              <a:ea typeface="Poppins"/>
              <a:cs typeface="Poppins"/>
              <a:sym typeface="Poppins"/>
            </a:endParaRPr>
          </a:p>
          <a:p>
            <a:pPr marL="0" lvl="0" indent="0" algn="just" rtl="0">
              <a:lnSpc>
                <a:spcPct val="115000"/>
              </a:lnSpc>
              <a:spcBef>
                <a:spcPts val="0"/>
              </a:spcBef>
              <a:spcAft>
                <a:spcPts val="0"/>
              </a:spcAft>
              <a:buClr>
                <a:schemeClr val="dk1"/>
              </a:buClr>
              <a:buSzPts val="3700"/>
              <a:buFont typeface="Arial"/>
              <a:buNone/>
            </a:pPr>
            <a:r>
              <a:rPr lang="iw" sz="1300">
                <a:latin typeface="Poppins"/>
                <a:ea typeface="Poppins"/>
                <a:cs typeface="Poppins"/>
                <a:sym typeface="Poppins"/>
              </a:rPr>
              <a:t>In other words, once a discussion occurs, it offers benefits not only to the participants, but to additional learners as well.</a:t>
            </a:r>
            <a:endParaRPr sz="1300">
              <a:latin typeface="Poppins"/>
              <a:ea typeface="Poppins"/>
              <a:cs typeface="Poppins"/>
              <a:sym typeface="Poppins"/>
            </a:endParaRPr>
          </a:p>
        </p:txBody>
      </p:sp>
      <p:pic>
        <p:nvPicPr>
          <p:cNvPr id="105" name="Google Shape;105;g175af1f4fb0_0_2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457063" y="5673447"/>
            <a:ext cx="6641456" cy="2316276"/>
          </a:xfrm>
          <a:prstGeom prst="rect">
            <a:avLst/>
          </a:prstGeom>
          <a:noFill/>
          <a:ln w="9525" cap="flat" cmpd="sng">
            <a:solidFill>
              <a:srgbClr val="782F40"/>
            </a:solidFill>
            <a:prstDash val="solid"/>
            <a:round/>
            <a:headEnd type="none" w="sm" len="sm"/>
            <a:tailEnd type="none" w="sm" len="sm"/>
          </a:ln>
        </p:spPr>
      </p:pic>
      <p:sp>
        <p:nvSpPr>
          <p:cNvPr id="106" name="Google Shape;106;g175af1f4fb0_0_25">
            <a:extLst>
              <a:ext uri="{C183D7F6-B498-43B3-948B-1728B52AA6E4}">
                <adec:decorative xmlns:adec="http://schemas.microsoft.com/office/drawing/2017/decorative" val="1"/>
              </a:ext>
            </a:extLst>
          </p:cNvPr>
          <p:cNvSpPr/>
          <p:nvPr/>
        </p:nvSpPr>
        <p:spPr>
          <a:xfrm>
            <a:off x="355613" y="3992924"/>
            <a:ext cx="432000" cy="432000"/>
          </a:xfrm>
          <a:prstGeom prst="ellipse">
            <a:avLst/>
          </a:prstGeom>
          <a:solidFill>
            <a:srgbClr val="CE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175af1f4fb0_0_25">
            <a:extLst>
              <a:ext uri="{C183D7F6-B498-43B3-948B-1728B52AA6E4}">
                <adec:decorative xmlns:adec="http://schemas.microsoft.com/office/drawing/2017/decorative" val="1"/>
              </a:ext>
            </a:extLst>
          </p:cNvPr>
          <p:cNvPicPr preferRelativeResize="0"/>
          <p:nvPr/>
        </p:nvPicPr>
        <p:blipFill rotWithShape="1">
          <a:blip r:embed="rId6">
            <a:alphaModFix/>
          </a:blip>
          <a:srcRect l="12879" t="20299" r="13226" b="23856"/>
          <a:stretch/>
        </p:blipFill>
        <p:spPr>
          <a:xfrm>
            <a:off x="404425" y="4076625"/>
            <a:ext cx="334400" cy="2527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175af1f4fb0_0_46">
            <a:extLst>
              <a:ext uri="{C183D7F6-B498-43B3-948B-1728B52AA6E4}">
                <adec:decorative xmlns:adec="http://schemas.microsoft.com/office/drawing/2017/decorative" val="1"/>
              </a:ext>
            </a:extLst>
          </p:cNvPr>
          <p:cNvSpPr/>
          <p:nvPr/>
        </p:nvSpPr>
        <p:spPr>
          <a:xfrm>
            <a:off x="571800" y="538000"/>
            <a:ext cx="6988200" cy="2215500"/>
          </a:xfrm>
          <a:prstGeom prst="rect">
            <a:avLst/>
          </a:prstGeom>
          <a:solidFill>
            <a:srgbClr val="F8F8F8"/>
          </a:solidFill>
          <a:ln>
            <a:noFill/>
          </a:ln>
        </p:spPr>
        <p:txBody>
          <a:bodyPr spcFirstLastPara="1" wrap="square" lIns="120250" tIns="120250" rIns="120250" bIns="120250" anchor="ctr" anchorCtr="0">
            <a:noAutofit/>
          </a:bodyPr>
          <a:lstStyle/>
          <a:p>
            <a:pPr marL="0" lvl="0" indent="0" algn="l" rtl="0">
              <a:spcBef>
                <a:spcPts val="0"/>
              </a:spcBef>
              <a:spcAft>
                <a:spcPts val="0"/>
              </a:spcAft>
              <a:buNone/>
            </a:pPr>
            <a:endParaRPr/>
          </a:p>
        </p:txBody>
      </p:sp>
      <p:sp>
        <p:nvSpPr>
          <p:cNvPr id="113" name="Google Shape;113;g175af1f4fb0_0_46">
            <a:extLst>
              <a:ext uri="{C183D7F6-B498-43B3-948B-1728B52AA6E4}">
                <adec:decorative xmlns:adec="http://schemas.microsoft.com/office/drawing/2017/decorative" val="1"/>
              </a:ext>
            </a:extLst>
          </p:cNvPr>
          <p:cNvSpPr txBox="1">
            <a:spLocks noGrp="1"/>
          </p:cNvSpPr>
          <p:nvPr>
            <p:ph type="title"/>
          </p:nvPr>
        </p:nvSpPr>
        <p:spPr>
          <a:xfrm>
            <a:off x="926710" y="5614845"/>
            <a:ext cx="4456800" cy="339600"/>
          </a:xfrm>
          <a:prstGeom prst="rect">
            <a:avLst/>
          </a:prstGeom>
        </p:spPr>
        <p:txBody>
          <a:bodyPr spcFirstLastPara="1" wrap="square" lIns="0" tIns="0" rIns="0" bIns="0" anchor="t" anchorCtr="0">
            <a:noAutofit/>
          </a:bodyPr>
          <a:lstStyle/>
          <a:p>
            <a:pPr marL="0" marR="0" lvl="0" indent="0" algn="l" rtl="0">
              <a:lnSpc>
                <a:spcPct val="100000"/>
              </a:lnSpc>
              <a:spcBef>
                <a:spcPts val="0"/>
              </a:spcBef>
              <a:spcAft>
                <a:spcPts val="0"/>
              </a:spcAft>
              <a:buSzPts val="1300"/>
              <a:buNone/>
            </a:pPr>
            <a:r>
              <a:rPr lang="iw" sz="1900" b="1">
                <a:latin typeface="Poppins"/>
                <a:ea typeface="Poppins"/>
                <a:cs typeface="Poppins"/>
                <a:sym typeface="Poppins"/>
              </a:rPr>
              <a:t> In what ways did you use Annoto? </a:t>
            </a:r>
            <a:endParaRPr sz="1900" b="1">
              <a:latin typeface="Poppins"/>
              <a:ea typeface="Poppins"/>
              <a:cs typeface="Poppins"/>
              <a:sym typeface="Poppins"/>
            </a:endParaRPr>
          </a:p>
        </p:txBody>
      </p:sp>
      <p:sp>
        <p:nvSpPr>
          <p:cNvPr id="114" name="Google Shape;114;g175af1f4fb0_0_46">
            <a:extLst>
              <a:ext uri="{C183D7F6-B498-43B3-948B-1728B52AA6E4}">
                <adec:decorative xmlns:adec="http://schemas.microsoft.com/office/drawing/2017/decorative" val="1"/>
              </a:ext>
            </a:extLst>
          </p:cNvPr>
          <p:cNvSpPr/>
          <p:nvPr/>
        </p:nvSpPr>
        <p:spPr>
          <a:xfrm>
            <a:off x="363390" y="5565600"/>
            <a:ext cx="432000" cy="432000"/>
          </a:xfrm>
          <a:prstGeom prst="ellipse">
            <a:avLst/>
          </a:prstGeom>
          <a:solidFill>
            <a:srgbClr val="CEB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175af1f4fb0_0_46">
            <a:extLst>
              <a:ext uri="{C183D7F6-B498-43B3-948B-1728B52AA6E4}">
                <adec:decorative xmlns:adec="http://schemas.microsoft.com/office/drawing/2017/decorative" val="1"/>
              </a:ext>
            </a:extLst>
          </p:cNvPr>
          <p:cNvSpPr txBox="1">
            <a:spLocks noGrp="1"/>
          </p:cNvSpPr>
          <p:nvPr>
            <p:ph type="ctrTitle" idx="4294967295"/>
          </p:nvPr>
        </p:nvSpPr>
        <p:spPr>
          <a:xfrm>
            <a:off x="923104" y="741158"/>
            <a:ext cx="2746200" cy="339600"/>
          </a:xfrm>
          <a:prstGeom prst="rect">
            <a:avLst/>
          </a:prstGeom>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iw" sz="1900">
                <a:latin typeface="Poppins"/>
                <a:ea typeface="Poppins"/>
                <a:cs typeface="Poppins"/>
                <a:sym typeface="Poppins"/>
              </a:rPr>
              <a:t>Annoto in the course: </a:t>
            </a:r>
            <a:endParaRPr sz="1900">
              <a:latin typeface="Poppins"/>
              <a:ea typeface="Poppins"/>
              <a:cs typeface="Poppins"/>
              <a:sym typeface="Poppins"/>
            </a:endParaRPr>
          </a:p>
        </p:txBody>
      </p:sp>
      <p:sp>
        <p:nvSpPr>
          <p:cNvPr id="116" name="Google Shape;116;g175af1f4fb0_0_46">
            <a:extLst>
              <a:ext uri="{C183D7F6-B498-43B3-948B-1728B52AA6E4}">
                <adec:decorative xmlns:adec="http://schemas.microsoft.com/office/drawing/2017/decorative" val="1"/>
              </a:ext>
            </a:extLst>
          </p:cNvPr>
          <p:cNvSpPr txBox="1">
            <a:spLocks noGrp="1"/>
          </p:cNvSpPr>
          <p:nvPr>
            <p:ph type="subTitle" idx="4294967295"/>
          </p:nvPr>
        </p:nvSpPr>
        <p:spPr>
          <a:xfrm>
            <a:off x="930140" y="1211150"/>
            <a:ext cx="6226500" cy="800400"/>
          </a:xfrm>
          <a:prstGeom prst="rect">
            <a:avLst/>
          </a:prstGeom>
        </p:spPr>
        <p:txBody>
          <a:bodyPr spcFirstLastPara="1" wrap="square" lIns="0" tIns="0" rIns="0" bIns="0" anchor="t" anchorCtr="0">
            <a:spAutoFit/>
          </a:bodyPr>
          <a:lstStyle/>
          <a:p>
            <a:pPr marL="0" marR="0" lvl="0" indent="0" algn="l" rtl="0">
              <a:lnSpc>
                <a:spcPct val="150000"/>
              </a:lnSpc>
              <a:spcBef>
                <a:spcPts val="0"/>
              </a:spcBef>
              <a:spcAft>
                <a:spcPts val="1500"/>
              </a:spcAft>
              <a:buNone/>
            </a:pPr>
            <a:r>
              <a:rPr lang="iw" sz="1300">
                <a:latin typeface="Poppins"/>
                <a:ea typeface="Poppins"/>
                <a:cs typeface="Poppins"/>
                <a:sym typeface="Poppins"/>
              </a:rPr>
              <a:t>Students in the online Human Sexuality Education course were asked to complete an anonymous survey about their experiences with Annoto, and the following summarizes their responses:</a:t>
            </a:r>
            <a:endParaRPr sz="1300">
              <a:latin typeface="Poppins"/>
              <a:ea typeface="Poppins"/>
              <a:cs typeface="Poppins"/>
              <a:sym typeface="Poppins"/>
            </a:endParaRPr>
          </a:p>
        </p:txBody>
      </p:sp>
      <p:pic>
        <p:nvPicPr>
          <p:cNvPr id="117" name="Google Shape;117;g175af1f4fb0_0_4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33700" y="928583"/>
            <a:ext cx="228600" cy="209550"/>
          </a:xfrm>
          <a:prstGeom prst="rect">
            <a:avLst/>
          </a:prstGeom>
          <a:noFill/>
          <a:ln>
            <a:noFill/>
          </a:ln>
        </p:spPr>
      </p:pic>
      <p:sp>
        <p:nvSpPr>
          <p:cNvPr id="118" name="Google Shape;118;g175af1f4fb0_0_46">
            <a:extLst>
              <a:ext uri="{C183D7F6-B498-43B3-948B-1728B52AA6E4}">
                <adec:decorative xmlns:adec="http://schemas.microsoft.com/office/drawing/2017/decorative" val="1"/>
              </a:ext>
            </a:extLst>
          </p:cNvPr>
          <p:cNvSpPr/>
          <p:nvPr/>
        </p:nvSpPr>
        <p:spPr>
          <a:xfrm>
            <a:off x="363378" y="706124"/>
            <a:ext cx="432000" cy="432000"/>
          </a:xfrm>
          <a:prstGeom prst="ellipse">
            <a:avLst/>
          </a:prstGeom>
          <a:solidFill>
            <a:srgbClr val="CE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175af1f4fb0_0_46">
            <a:extLst>
              <a:ext uri="{C183D7F6-B498-43B3-948B-1728B52AA6E4}">
                <adec:decorative xmlns:adec="http://schemas.microsoft.com/office/drawing/2017/decorative" val="1"/>
              </a:ext>
            </a:extLst>
          </p:cNvPr>
          <p:cNvSpPr/>
          <p:nvPr/>
        </p:nvSpPr>
        <p:spPr>
          <a:xfrm>
            <a:off x="3221760" y="2939240"/>
            <a:ext cx="3970500" cy="2308500"/>
          </a:xfrm>
          <a:prstGeom prst="rect">
            <a:avLst/>
          </a:prstGeom>
          <a:noFill/>
          <a:ln w="19050" cap="flat" cmpd="sng">
            <a:solidFill>
              <a:srgbClr val="782F40"/>
            </a:solidFill>
            <a:prstDash val="solid"/>
            <a:round/>
            <a:headEnd type="none" w="sm" len="sm"/>
            <a:tailEnd type="none" w="sm" len="sm"/>
          </a:ln>
        </p:spPr>
        <p:txBody>
          <a:bodyPr spcFirstLastPara="1" wrap="square" lIns="120250" tIns="120250" rIns="120250" bIns="120250" anchor="ctr" anchorCtr="0">
            <a:noAutofit/>
          </a:bodyPr>
          <a:lstStyle/>
          <a:p>
            <a:pPr marL="0" lvl="0" indent="0" algn="l" rtl="0">
              <a:spcBef>
                <a:spcPts val="0"/>
              </a:spcBef>
              <a:spcAft>
                <a:spcPts val="0"/>
              </a:spcAft>
              <a:buNone/>
            </a:pPr>
            <a:endParaRPr/>
          </a:p>
        </p:txBody>
      </p:sp>
      <p:pic>
        <p:nvPicPr>
          <p:cNvPr id="120" name="Google Shape;120;g175af1f4fb0_0_4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729340" y="2284100"/>
            <a:ext cx="4225224" cy="2769025"/>
          </a:xfrm>
          <a:prstGeom prst="rect">
            <a:avLst/>
          </a:prstGeom>
          <a:noFill/>
          <a:ln w="9525" cap="flat" cmpd="sng">
            <a:solidFill>
              <a:srgbClr val="CEB888"/>
            </a:solidFill>
            <a:prstDash val="solid"/>
            <a:round/>
            <a:headEnd type="none" w="sm" len="sm"/>
            <a:tailEnd type="none" w="sm" len="sm"/>
          </a:ln>
        </p:spPr>
      </p:pic>
      <p:pic>
        <p:nvPicPr>
          <p:cNvPr id="121" name="Google Shape;121;g175af1f4fb0_0_4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5090" y="817358"/>
            <a:ext cx="228600" cy="209550"/>
          </a:xfrm>
          <a:prstGeom prst="rect">
            <a:avLst/>
          </a:prstGeom>
          <a:noFill/>
          <a:ln>
            <a:noFill/>
          </a:ln>
        </p:spPr>
      </p:pic>
      <p:pic>
        <p:nvPicPr>
          <p:cNvPr id="122" name="Google Shape;122;g175af1f4fb0_0_46">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474615" y="5676825"/>
            <a:ext cx="209550" cy="209550"/>
          </a:xfrm>
          <a:prstGeom prst="rect">
            <a:avLst/>
          </a:prstGeom>
          <a:noFill/>
          <a:ln>
            <a:noFill/>
          </a:ln>
        </p:spPr>
      </p:pic>
      <p:pic>
        <p:nvPicPr>
          <p:cNvPr id="123" name="Google Shape;123;g175af1f4fb0_0_46">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748925" y="6070050"/>
            <a:ext cx="6451074" cy="39889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01c8dcdaa7_0_64">
            <a:extLst>
              <a:ext uri="{C183D7F6-B498-43B3-948B-1728B52AA6E4}">
                <adec:decorative xmlns:adec="http://schemas.microsoft.com/office/drawing/2017/decorative" val="1"/>
              </a:ext>
            </a:extLst>
          </p:cNvPr>
          <p:cNvSpPr/>
          <p:nvPr/>
        </p:nvSpPr>
        <p:spPr>
          <a:xfrm>
            <a:off x="571955" y="335975"/>
            <a:ext cx="6933000" cy="2027700"/>
          </a:xfrm>
          <a:prstGeom prst="rect">
            <a:avLst/>
          </a:prstGeom>
          <a:solidFill>
            <a:srgbClr val="F8F8F8"/>
          </a:solidFill>
          <a:ln>
            <a:noFill/>
          </a:ln>
        </p:spPr>
        <p:txBody>
          <a:bodyPr spcFirstLastPara="1" wrap="square" lIns="120250" tIns="120250" rIns="120250" bIns="1202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g101c8dcdaa7_0_64">
            <a:extLst>
              <a:ext uri="{C183D7F6-B498-43B3-948B-1728B52AA6E4}">
                <adec:decorative xmlns:adec="http://schemas.microsoft.com/office/drawing/2017/decorative" val="1"/>
              </a:ext>
            </a:extLst>
          </p:cNvPr>
          <p:cNvSpPr/>
          <p:nvPr/>
        </p:nvSpPr>
        <p:spPr>
          <a:xfrm>
            <a:off x="367500" y="6608137"/>
            <a:ext cx="6832500" cy="2520000"/>
          </a:xfrm>
          <a:prstGeom prst="rect">
            <a:avLst/>
          </a:prstGeom>
          <a:solidFill>
            <a:srgbClr val="782F40">
              <a:alpha val="50196"/>
            </a:srgbClr>
          </a:solidFill>
          <a:ln>
            <a:noFill/>
          </a:ln>
        </p:spPr>
        <p:txBody>
          <a:bodyPr spcFirstLastPara="1" wrap="square" lIns="120250" tIns="120250" rIns="120250" bIns="1202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highlight>
                <a:srgbClr val="FFFF00"/>
              </a:highlight>
              <a:latin typeface="Arial"/>
              <a:ea typeface="Arial"/>
              <a:cs typeface="Arial"/>
              <a:sym typeface="Arial"/>
            </a:endParaRPr>
          </a:p>
        </p:txBody>
      </p:sp>
      <p:sp>
        <p:nvSpPr>
          <p:cNvPr id="130" name="Google Shape;130;g101c8dcdaa7_0_64">
            <a:extLst>
              <a:ext uri="{C183D7F6-B498-43B3-948B-1728B52AA6E4}">
                <adec:decorative xmlns:adec="http://schemas.microsoft.com/office/drawing/2017/decorative" val="1"/>
              </a:ext>
            </a:extLst>
          </p:cNvPr>
          <p:cNvSpPr txBox="1">
            <a:spLocks noGrp="1"/>
          </p:cNvSpPr>
          <p:nvPr>
            <p:ph type="ctrTitle" idx="4294967295"/>
          </p:nvPr>
        </p:nvSpPr>
        <p:spPr>
          <a:xfrm>
            <a:off x="923525" y="709125"/>
            <a:ext cx="5934600" cy="3789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800"/>
              </a:spcAft>
              <a:buClr>
                <a:schemeClr val="dk1"/>
              </a:buClr>
              <a:buSzPts val="1100"/>
              <a:buFont typeface="Arial"/>
              <a:buNone/>
            </a:pPr>
            <a:r>
              <a:rPr lang="iw" sz="1900" b="1" i="0" u="none" strike="noStrike" cap="none">
                <a:solidFill>
                  <a:schemeClr val="dk1"/>
                </a:solidFill>
                <a:latin typeface="Poppins"/>
                <a:ea typeface="Poppins"/>
                <a:cs typeface="Poppins"/>
                <a:sym typeface="Poppins"/>
              </a:rPr>
              <a:t>Students shared about Annoto: </a:t>
            </a:r>
            <a:endParaRPr sz="1900" b="1" i="0" u="none" strike="noStrike" cap="none">
              <a:solidFill>
                <a:schemeClr val="dk1"/>
              </a:solidFill>
              <a:latin typeface="Poppins"/>
              <a:ea typeface="Poppins"/>
              <a:cs typeface="Poppins"/>
              <a:sym typeface="Poppins"/>
            </a:endParaRPr>
          </a:p>
        </p:txBody>
      </p:sp>
      <p:sp>
        <p:nvSpPr>
          <p:cNvPr id="131" name="Google Shape;131;g101c8dcdaa7_0_64">
            <a:extLst>
              <a:ext uri="{C183D7F6-B498-43B3-948B-1728B52AA6E4}">
                <adec:decorative xmlns:adec="http://schemas.microsoft.com/office/drawing/2017/decorative" val="1"/>
              </a:ext>
            </a:extLst>
          </p:cNvPr>
          <p:cNvSpPr txBox="1">
            <a:spLocks noGrp="1"/>
          </p:cNvSpPr>
          <p:nvPr>
            <p:ph type="ctrTitle" idx="4294967295"/>
          </p:nvPr>
        </p:nvSpPr>
        <p:spPr>
          <a:xfrm>
            <a:off x="648479" y="8160805"/>
            <a:ext cx="2673000" cy="785400"/>
          </a:xfrm>
          <a:prstGeom prst="rect">
            <a:avLst/>
          </a:prstGeom>
          <a:noFill/>
          <a:ln>
            <a:noFill/>
          </a:ln>
        </p:spPr>
        <p:txBody>
          <a:bodyPr spcFirstLastPara="1" wrap="square" lIns="0" tIns="0" rIns="0" bIns="0" anchor="ctr" anchorCtr="0">
            <a:noAutofit/>
          </a:bodyPr>
          <a:lstStyle/>
          <a:p>
            <a:pPr marL="0" marR="0" lvl="0" indent="0" algn="l" rtl="0">
              <a:lnSpc>
                <a:spcPct val="107916"/>
              </a:lnSpc>
              <a:spcBef>
                <a:spcPts val="0"/>
              </a:spcBef>
              <a:spcAft>
                <a:spcPts val="0"/>
              </a:spcAft>
              <a:buClr>
                <a:schemeClr val="dk1"/>
              </a:buClr>
              <a:buSzPts val="1100"/>
              <a:buFont typeface="Arial"/>
              <a:buNone/>
            </a:pPr>
            <a:r>
              <a:rPr lang="iw" sz="1700" b="1">
                <a:solidFill>
                  <a:schemeClr val="tx1"/>
                </a:solidFill>
                <a:latin typeface="Poppins"/>
                <a:ea typeface="Poppins"/>
                <a:cs typeface="Poppins"/>
                <a:sym typeface="Poppins"/>
              </a:rPr>
              <a:t>Executive Director</a:t>
            </a:r>
            <a:endParaRPr sz="1700" b="1">
              <a:solidFill>
                <a:schemeClr val="tx1"/>
              </a:solidFill>
              <a:latin typeface="Poppins"/>
              <a:ea typeface="Poppins"/>
              <a:cs typeface="Poppins"/>
              <a:sym typeface="Poppins"/>
            </a:endParaRPr>
          </a:p>
          <a:p>
            <a:pPr marL="0" marR="0" lvl="0" indent="0" algn="l" rtl="0">
              <a:lnSpc>
                <a:spcPct val="107916"/>
              </a:lnSpc>
              <a:spcBef>
                <a:spcPts val="800"/>
              </a:spcBef>
              <a:spcAft>
                <a:spcPts val="800"/>
              </a:spcAft>
              <a:buClr>
                <a:schemeClr val="dk1"/>
              </a:buClr>
              <a:buSzPts val="1100"/>
              <a:buFont typeface="Arial"/>
              <a:buNone/>
            </a:pPr>
            <a:r>
              <a:rPr lang="iw" sz="1300" b="1">
                <a:solidFill>
                  <a:schemeClr val="tx1"/>
                </a:solidFill>
                <a:latin typeface="Poppins"/>
                <a:ea typeface="Poppins"/>
                <a:cs typeface="Poppins"/>
                <a:sym typeface="Poppins"/>
              </a:rPr>
              <a:t>Florida State University</a:t>
            </a:r>
            <a:endParaRPr sz="1300" b="1">
              <a:solidFill>
                <a:schemeClr val="tx1"/>
              </a:solidFill>
              <a:latin typeface="Poppins"/>
              <a:ea typeface="Poppins"/>
              <a:cs typeface="Poppins"/>
              <a:sym typeface="Poppins"/>
            </a:endParaRPr>
          </a:p>
        </p:txBody>
      </p:sp>
      <p:sp>
        <p:nvSpPr>
          <p:cNvPr id="132" name="Google Shape;132;g101c8dcdaa7_0_64">
            <a:extLst>
              <a:ext uri="{C183D7F6-B498-43B3-948B-1728B52AA6E4}">
                <adec:decorative xmlns:adec="http://schemas.microsoft.com/office/drawing/2017/decorative" val="1"/>
              </a:ext>
            </a:extLst>
          </p:cNvPr>
          <p:cNvSpPr txBox="1">
            <a:spLocks noGrp="1"/>
          </p:cNvSpPr>
          <p:nvPr>
            <p:ph type="subTitle" idx="4294967295"/>
          </p:nvPr>
        </p:nvSpPr>
        <p:spPr>
          <a:xfrm>
            <a:off x="3332825" y="6981273"/>
            <a:ext cx="3507300" cy="2047355"/>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0"/>
              </a:spcBef>
              <a:spcAft>
                <a:spcPts val="800"/>
              </a:spcAft>
              <a:buClr>
                <a:schemeClr val="dk2"/>
              </a:buClr>
              <a:buSzPts val="2400"/>
              <a:buFont typeface="Arial"/>
              <a:buNone/>
            </a:pPr>
            <a:r>
              <a:rPr lang="iw" sz="1300" dirty="0">
                <a:solidFill>
                  <a:schemeClr val="tx1"/>
                </a:solidFill>
                <a:latin typeface="Poppins"/>
                <a:ea typeface="Poppins"/>
                <a:cs typeface="Poppins"/>
                <a:sym typeface="Poppins"/>
              </a:rPr>
              <a:t>Annoto provides students more opportunities to think critically about the course content as they reflect on the questions posted and also have the chance to hear other students’ perspectives. In an online class, Annoto accomplishes many of the same goals for discussion as in in-person class. I highly recommend it to other instructors!</a:t>
            </a:r>
            <a:endParaRPr sz="1300" dirty="0">
              <a:solidFill>
                <a:schemeClr val="tx1"/>
              </a:solidFill>
              <a:latin typeface="Poppins"/>
              <a:ea typeface="Poppins"/>
              <a:cs typeface="Poppins"/>
              <a:sym typeface="Poppins"/>
            </a:endParaRPr>
          </a:p>
        </p:txBody>
      </p:sp>
      <p:sp>
        <p:nvSpPr>
          <p:cNvPr id="133" name="Google Shape;133;g101c8dcdaa7_0_64">
            <a:extLst>
              <a:ext uri="{C183D7F6-B498-43B3-948B-1728B52AA6E4}">
                <adec:decorative xmlns:adec="http://schemas.microsoft.com/office/drawing/2017/decorative" val="1"/>
              </a:ext>
            </a:extLst>
          </p:cNvPr>
          <p:cNvSpPr/>
          <p:nvPr/>
        </p:nvSpPr>
        <p:spPr>
          <a:xfrm>
            <a:off x="367505" y="663154"/>
            <a:ext cx="432000" cy="432000"/>
          </a:xfrm>
          <a:prstGeom prst="ellipse">
            <a:avLst/>
          </a:prstGeom>
          <a:solidFill>
            <a:srgbClr val="CE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4" name="Google Shape;134;g101c8dcdaa7_0_6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59680" y="798192"/>
            <a:ext cx="247650" cy="161925"/>
          </a:xfrm>
          <a:prstGeom prst="rect">
            <a:avLst/>
          </a:prstGeom>
          <a:noFill/>
          <a:ln>
            <a:noFill/>
          </a:ln>
        </p:spPr>
      </p:pic>
      <p:pic>
        <p:nvPicPr>
          <p:cNvPr id="135" name="Google Shape;135;g101c8dcdaa7_0_6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925438" y="6981263"/>
            <a:ext cx="247650" cy="161925"/>
          </a:xfrm>
          <a:prstGeom prst="rect">
            <a:avLst/>
          </a:prstGeom>
          <a:noFill/>
          <a:ln>
            <a:noFill/>
          </a:ln>
        </p:spPr>
      </p:pic>
      <p:cxnSp>
        <p:nvCxnSpPr>
          <p:cNvPr id="136" name="Google Shape;136;g101c8dcdaa7_0_64">
            <a:extLst>
              <a:ext uri="{C183D7F6-B498-43B3-948B-1728B52AA6E4}">
                <adec:decorative xmlns:adec="http://schemas.microsoft.com/office/drawing/2017/decorative" val="1"/>
              </a:ext>
            </a:extLst>
          </p:cNvPr>
          <p:cNvCxnSpPr/>
          <p:nvPr/>
        </p:nvCxnSpPr>
        <p:spPr>
          <a:xfrm rot="10800000">
            <a:off x="659925" y="8212076"/>
            <a:ext cx="835800" cy="0"/>
          </a:xfrm>
          <a:prstGeom prst="straightConnector1">
            <a:avLst/>
          </a:prstGeom>
          <a:noFill/>
          <a:ln w="9525" cap="flat" cmpd="sng">
            <a:solidFill>
              <a:srgbClr val="CEB888"/>
            </a:solidFill>
            <a:prstDash val="solid"/>
            <a:round/>
            <a:headEnd type="none" w="sm" len="sm"/>
            <a:tailEnd type="none" w="sm" len="sm"/>
          </a:ln>
        </p:spPr>
      </p:cxnSp>
      <p:cxnSp>
        <p:nvCxnSpPr>
          <p:cNvPr id="137" name="Google Shape;137;g101c8dcdaa7_0_64">
            <a:extLst>
              <a:ext uri="{C183D7F6-B498-43B3-948B-1728B52AA6E4}">
                <adec:decorative xmlns:adec="http://schemas.microsoft.com/office/drawing/2017/decorative" val="1"/>
              </a:ext>
            </a:extLst>
          </p:cNvPr>
          <p:cNvCxnSpPr/>
          <p:nvPr/>
        </p:nvCxnSpPr>
        <p:spPr>
          <a:xfrm>
            <a:off x="2768762" y="6981263"/>
            <a:ext cx="0" cy="1885800"/>
          </a:xfrm>
          <a:prstGeom prst="straightConnector1">
            <a:avLst/>
          </a:prstGeom>
          <a:noFill/>
          <a:ln w="9525" cap="flat" cmpd="sng">
            <a:solidFill>
              <a:srgbClr val="CEB888"/>
            </a:solidFill>
            <a:prstDash val="solid"/>
            <a:round/>
            <a:headEnd type="none" w="sm" len="sm"/>
            <a:tailEnd type="none" w="sm" len="sm"/>
          </a:ln>
        </p:spPr>
      </p:cxnSp>
      <p:sp>
        <p:nvSpPr>
          <p:cNvPr id="138" name="Google Shape;138;g101c8dcdaa7_0_64">
            <a:extLst>
              <a:ext uri="{C183D7F6-B498-43B3-948B-1728B52AA6E4}">
                <adec:decorative xmlns:adec="http://schemas.microsoft.com/office/drawing/2017/decorative" val="1"/>
              </a:ext>
            </a:extLst>
          </p:cNvPr>
          <p:cNvSpPr/>
          <p:nvPr/>
        </p:nvSpPr>
        <p:spPr>
          <a:xfrm>
            <a:off x="3902675" y="3063349"/>
            <a:ext cx="3230400" cy="1299600"/>
          </a:xfrm>
          <a:prstGeom prst="rect">
            <a:avLst/>
          </a:prstGeom>
          <a:solidFill>
            <a:schemeClr val="lt1"/>
          </a:solidFill>
          <a:ln w="9525" cap="flat" cmpd="sng">
            <a:solidFill>
              <a:srgbClr val="CEB88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g101c8dcdaa7_0_64">
            <a:extLst>
              <a:ext uri="{C183D7F6-B498-43B3-948B-1728B52AA6E4}">
                <adec:decorative xmlns:adec="http://schemas.microsoft.com/office/drawing/2017/decorative" val="1"/>
              </a:ext>
            </a:extLst>
          </p:cNvPr>
          <p:cNvSpPr/>
          <p:nvPr/>
        </p:nvSpPr>
        <p:spPr>
          <a:xfrm>
            <a:off x="5300441" y="2892205"/>
            <a:ext cx="339600" cy="356100"/>
          </a:xfrm>
          <a:prstGeom prst="ellipse">
            <a:avLst/>
          </a:prstGeom>
          <a:solidFill>
            <a:srgbClr val="CE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0" name="Google Shape;140;g101c8dcdaa7_0_6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372901" y="3003534"/>
            <a:ext cx="194680" cy="133496"/>
          </a:xfrm>
          <a:prstGeom prst="rect">
            <a:avLst/>
          </a:prstGeom>
          <a:noFill/>
          <a:ln>
            <a:noFill/>
          </a:ln>
        </p:spPr>
      </p:pic>
      <p:sp>
        <p:nvSpPr>
          <p:cNvPr id="141" name="Google Shape;141;g101c8dcdaa7_0_64">
            <a:extLst>
              <a:ext uri="{C183D7F6-B498-43B3-948B-1728B52AA6E4}">
                <adec:decorative xmlns:adec="http://schemas.microsoft.com/office/drawing/2017/decorative" val="1"/>
              </a:ext>
            </a:extLst>
          </p:cNvPr>
          <p:cNvSpPr txBox="1">
            <a:spLocks noGrp="1"/>
          </p:cNvSpPr>
          <p:nvPr>
            <p:ph type="subTitle" idx="4294967295"/>
          </p:nvPr>
        </p:nvSpPr>
        <p:spPr>
          <a:xfrm>
            <a:off x="3966125" y="3248250"/>
            <a:ext cx="3111000" cy="11145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2"/>
              </a:buClr>
              <a:buSzPts val="2400"/>
              <a:buFont typeface="Arial"/>
              <a:buNone/>
            </a:pPr>
            <a:r>
              <a:rPr lang="iw" sz="1300">
                <a:latin typeface="Poppins"/>
                <a:ea typeface="Poppins"/>
                <a:cs typeface="Poppins"/>
                <a:sym typeface="Poppins"/>
              </a:rPr>
              <a:t>“ I really enjoy the post questions at the end of the lecture. It helps me quiz what I learned and what might need further reviewing after watching the lecture.”</a:t>
            </a:r>
            <a:endParaRPr sz="1300">
              <a:latin typeface="Poppins"/>
              <a:ea typeface="Poppins"/>
              <a:cs typeface="Poppins"/>
              <a:sym typeface="Poppins"/>
            </a:endParaRPr>
          </a:p>
        </p:txBody>
      </p:sp>
      <p:sp>
        <p:nvSpPr>
          <p:cNvPr id="142" name="Google Shape;142;g101c8dcdaa7_0_64">
            <a:extLst>
              <a:ext uri="{C183D7F6-B498-43B3-948B-1728B52AA6E4}">
                <adec:decorative xmlns:adec="http://schemas.microsoft.com/office/drawing/2017/decorative" val="1"/>
              </a:ext>
            </a:extLst>
          </p:cNvPr>
          <p:cNvSpPr/>
          <p:nvPr/>
        </p:nvSpPr>
        <p:spPr>
          <a:xfrm>
            <a:off x="438575" y="4666877"/>
            <a:ext cx="3230400" cy="1197600"/>
          </a:xfrm>
          <a:prstGeom prst="rect">
            <a:avLst/>
          </a:prstGeom>
          <a:solidFill>
            <a:schemeClr val="lt1"/>
          </a:solidFill>
          <a:ln w="9525" cap="flat" cmpd="sng">
            <a:solidFill>
              <a:srgbClr val="CEB88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g101c8dcdaa7_0_64">
            <a:extLst>
              <a:ext uri="{C183D7F6-B498-43B3-948B-1728B52AA6E4}">
                <adec:decorative xmlns:adec="http://schemas.microsoft.com/office/drawing/2017/decorative" val="1"/>
              </a:ext>
            </a:extLst>
          </p:cNvPr>
          <p:cNvSpPr/>
          <p:nvPr/>
        </p:nvSpPr>
        <p:spPr>
          <a:xfrm>
            <a:off x="1883972" y="4485733"/>
            <a:ext cx="339600" cy="356100"/>
          </a:xfrm>
          <a:prstGeom prst="ellipse">
            <a:avLst/>
          </a:prstGeom>
          <a:solidFill>
            <a:srgbClr val="CE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 name="Google Shape;144;g101c8dcdaa7_0_6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56431" y="4597062"/>
            <a:ext cx="194680" cy="133496"/>
          </a:xfrm>
          <a:prstGeom prst="rect">
            <a:avLst/>
          </a:prstGeom>
          <a:noFill/>
          <a:ln>
            <a:noFill/>
          </a:ln>
        </p:spPr>
      </p:pic>
      <p:sp>
        <p:nvSpPr>
          <p:cNvPr id="145" name="Google Shape;145;g101c8dcdaa7_0_64">
            <a:extLst>
              <a:ext uri="{C183D7F6-B498-43B3-948B-1728B52AA6E4}">
                <adec:decorative xmlns:adec="http://schemas.microsoft.com/office/drawing/2017/decorative" val="1"/>
              </a:ext>
            </a:extLst>
          </p:cNvPr>
          <p:cNvSpPr txBox="1">
            <a:spLocks noGrp="1"/>
          </p:cNvSpPr>
          <p:nvPr>
            <p:ph type="subTitle" idx="4294967295"/>
          </p:nvPr>
        </p:nvSpPr>
        <p:spPr>
          <a:xfrm>
            <a:off x="512075" y="4826575"/>
            <a:ext cx="3111000" cy="1028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2"/>
              </a:buClr>
              <a:buSzPts val="2400"/>
              <a:buFont typeface="Arial"/>
              <a:buNone/>
            </a:pPr>
            <a:r>
              <a:rPr lang="iw" sz="1300">
                <a:latin typeface="Poppins"/>
                <a:ea typeface="Poppins"/>
                <a:cs typeface="Poppins"/>
                <a:sym typeface="Poppins"/>
              </a:rPr>
              <a:t>“I love being able to respond to prompt in the lecture and being able to reply to other students' responses. It feels like a true discussion.”</a:t>
            </a:r>
            <a:endParaRPr sz="1300" b="0" i="0" u="none" strike="noStrike" cap="none">
              <a:solidFill>
                <a:schemeClr val="dk2"/>
              </a:solidFill>
              <a:latin typeface="Poppins"/>
              <a:ea typeface="Poppins"/>
              <a:cs typeface="Poppins"/>
              <a:sym typeface="Poppins"/>
            </a:endParaRPr>
          </a:p>
        </p:txBody>
      </p:sp>
      <p:sp>
        <p:nvSpPr>
          <p:cNvPr id="146" name="Google Shape;146;g101c8dcdaa7_0_64">
            <a:extLst>
              <a:ext uri="{C183D7F6-B498-43B3-948B-1728B52AA6E4}">
                <adec:decorative xmlns:adec="http://schemas.microsoft.com/office/drawing/2017/decorative" val="1"/>
              </a:ext>
            </a:extLst>
          </p:cNvPr>
          <p:cNvSpPr/>
          <p:nvPr/>
        </p:nvSpPr>
        <p:spPr>
          <a:xfrm>
            <a:off x="3902681" y="1581225"/>
            <a:ext cx="3230400" cy="1197600"/>
          </a:xfrm>
          <a:prstGeom prst="rect">
            <a:avLst/>
          </a:prstGeom>
          <a:solidFill>
            <a:schemeClr val="lt1"/>
          </a:solidFill>
          <a:ln w="9525" cap="flat" cmpd="sng">
            <a:solidFill>
              <a:srgbClr val="CEB88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g101c8dcdaa7_0_64">
            <a:extLst>
              <a:ext uri="{C183D7F6-B498-43B3-948B-1728B52AA6E4}">
                <adec:decorative xmlns:adec="http://schemas.microsoft.com/office/drawing/2017/decorative" val="1"/>
              </a:ext>
            </a:extLst>
          </p:cNvPr>
          <p:cNvSpPr/>
          <p:nvPr/>
        </p:nvSpPr>
        <p:spPr>
          <a:xfrm>
            <a:off x="5290913" y="1418026"/>
            <a:ext cx="339600" cy="339600"/>
          </a:xfrm>
          <a:prstGeom prst="ellipse">
            <a:avLst/>
          </a:prstGeom>
          <a:solidFill>
            <a:srgbClr val="CE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101c8dcdaa7_0_6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363373" y="1524180"/>
            <a:ext cx="194680" cy="127291"/>
          </a:xfrm>
          <a:prstGeom prst="rect">
            <a:avLst/>
          </a:prstGeom>
          <a:noFill/>
          <a:ln>
            <a:noFill/>
          </a:ln>
        </p:spPr>
      </p:pic>
      <p:sp>
        <p:nvSpPr>
          <p:cNvPr id="149" name="Google Shape;149;g101c8dcdaa7_0_64">
            <a:extLst>
              <a:ext uri="{C183D7F6-B498-43B3-948B-1728B52AA6E4}">
                <adec:decorative xmlns:adec="http://schemas.microsoft.com/office/drawing/2017/decorative" val="1"/>
              </a:ext>
            </a:extLst>
          </p:cNvPr>
          <p:cNvSpPr txBox="1">
            <a:spLocks noGrp="1"/>
          </p:cNvSpPr>
          <p:nvPr>
            <p:ph type="subTitle" idx="4294967295"/>
          </p:nvPr>
        </p:nvSpPr>
        <p:spPr>
          <a:xfrm>
            <a:off x="3966125" y="1748100"/>
            <a:ext cx="3070800" cy="1028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1500"/>
              </a:spcAft>
              <a:buClr>
                <a:schemeClr val="dk2"/>
              </a:buClr>
              <a:buSzPts val="2400"/>
              <a:buFont typeface="Arial"/>
              <a:buNone/>
            </a:pPr>
            <a:r>
              <a:rPr lang="iw" sz="1300">
                <a:latin typeface="Poppins"/>
                <a:ea typeface="Poppins"/>
                <a:cs typeface="Poppins"/>
                <a:sym typeface="Poppins"/>
              </a:rPr>
              <a:t>“It keeps me engaged throughout the lecture and provides an easily accessible place for me to have my own notes.”</a:t>
            </a:r>
            <a:endParaRPr sz="1300" b="0" i="0" u="none" strike="noStrike" cap="none">
              <a:solidFill>
                <a:schemeClr val="dk2"/>
              </a:solidFill>
              <a:latin typeface="Poppins"/>
              <a:ea typeface="Poppins"/>
              <a:cs typeface="Poppins"/>
              <a:sym typeface="Poppins"/>
            </a:endParaRPr>
          </a:p>
        </p:txBody>
      </p:sp>
      <p:sp>
        <p:nvSpPr>
          <p:cNvPr id="150" name="Google Shape;150;g101c8dcdaa7_0_64">
            <a:extLst>
              <a:ext uri="{C183D7F6-B498-43B3-948B-1728B52AA6E4}">
                <adec:decorative xmlns:adec="http://schemas.microsoft.com/office/drawing/2017/decorative" val="1"/>
              </a:ext>
            </a:extLst>
          </p:cNvPr>
          <p:cNvSpPr/>
          <p:nvPr/>
        </p:nvSpPr>
        <p:spPr>
          <a:xfrm>
            <a:off x="438575" y="3063349"/>
            <a:ext cx="3230400" cy="1299600"/>
          </a:xfrm>
          <a:prstGeom prst="rect">
            <a:avLst/>
          </a:prstGeom>
          <a:solidFill>
            <a:schemeClr val="lt1"/>
          </a:solidFill>
          <a:ln w="9525" cap="flat" cmpd="sng">
            <a:solidFill>
              <a:srgbClr val="CEB88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g101c8dcdaa7_0_64">
            <a:extLst>
              <a:ext uri="{C183D7F6-B498-43B3-948B-1728B52AA6E4}">
                <adec:decorative xmlns:adec="http://schemas.microsoft.com/office/drawing/2017/decorative" val="1"/>
              </a:ext>
            </a:extLst>
          </p:cNvPr>
          <p:cNvSpPr/>
          <p:nvPr/>
        </p:nvSpPr>
        <p:spPr>
          <a:xfrm>
            <a:off x="1883972" y="2892205"/>
            <a:ext cx="339600" cy="356100"/>
          </a:xfrm>
          <a:prstGeom prst="ellipse">
            <a:avLst/>
          </a:prstGeom>
          <a:solidFill>
            <a:srgbClr val="CE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2" name="Google Shape;152;g101c8dcdaa7_0_6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56431" y="3003534"/>
            <a:ext cx="194680" cy="133496"/>
          </a:xfrm>
          <a:prstGeom prst="rect">
            <a:avLst/>
          </a:prstGeom>
          <a:noFill/>
          <a:ln>
            <a:noFill/>
          </a:ln>
        </p:spPr>
      </p:pic>
      <p:sp>
        <p:nvSpPr>
          <p:cNvPr id="153" name="Google Shape;153;g101c8dcdaa7_0_64">
            <a:extLst>
              <a:ext uri="{C183D7F6-B498-43B3-948B-1728B52AA6E4}">
                <adec:decorative xmlns:adec="http://schemas.microsoft.com/office/drawing/2017/decorative" val="1"/>
              </a:ext>
            </a:extLst>
          </p:cNvPr>
          <p:cNvSpPr txBox="1">
            <a:spLocks noGrp="1"/>
          </p:cNvSpPr>
          <p:nvPr>
            <p:ph type="subTitle" idx="4294967295"/>
          </p:nvPr>
        </p:nvSpPr>
        <p:spPr>
          <a:xfrm>
            <a:off x="438575" y="3248300"/>
            <a:ext cx="3230400" cy="1114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1500"/>
              </a:spcAft>
              <a:buClr>
                <a:schemeClr val="dk2"/>
              </a:buClr>
              <a:buSzPts val="2400"/>
              <a:buFont typeface="Arial"/>
              <a:buNone/>
            </a:pPr>
            <a:r>
              <a:rPr lang="iw" sz="1300">
                <a:latin typeface="Poppins"/>
                <a:ea typeface="Poppins"/>
                <a:cs typeface="Poppins"/>
                <a:sym typeface="Poppins"/>
              </a:rPr>
              <a:t>“Reading other students' posts and reflecting on not only what they have to say, but also what I have to say definitely helps my learning experience</a:t>
            </a:r>
            <a:r>
              <a:rPr lang="iw" sz="1100">
                <a:solidFill>
                  <a:schemeClr val="dk1"/>
                </a:solidFill>
              </a:rPr>
              <a:t>.</a:t>
            </a:r>
            <a:r>
              <a:rPr lang="iw" sz="1300" b="0" i="0" u="none" strike="noStrike" cap="none">
                <a:solidFill>
                  <a:schemeClr val="dk2"/>
                </a:solidFill>
                <a:latin typeface="Poppins"/>
                <a:ea typeface="Poppins"/>
                <a:cs typeface="Poppins"/>
                <a:sym typeface="Poppins"/>
              </a:rPr>
              <a:t>”</a:t>
            </a:r>
            <a:endParaRPr sz="1300" b="0" i="0" u="none" strike="noStrike" cap="none">
              <a:solidFill>
                <a:schemeClr val="dk2"/>
              </a:solidFill>
              <a:latin typeface="Poppins"/>
              <a:ea typeface="Poppins"/>
              <a:cs typeface="Poppins"/>
              <a:sym typeface="Poppins"/>
            </a:endParaRPr>
          </a:p>
        </p:txBody>
      </p:sp>
      <p:sp>
        <p:nvSpPr>
          <p:cNvPr id="154" name="Google Shape;154;g101c8dcdaa7_0_64">
            <a:extLst>
              <a:ext uri="{C183D7F6-B498-43B3-948B-1728B52AA6E4}">
                <adec:decorative xmlns:adec="http://schemas.microsoft.com/office/drawing/2017/decorative" val="1"/>
              </a:ext>
            </a:extLst>
          </p:cNvPr>
          <p:cNvSpPr/>
          <p:nvPr/>
        </p:nvSpPr>
        <p:spPr>
          <a:xfrm>
            <a:off x="438575" y="1581225"/>
            <a:ext cx="3230400" cy="1197600"/>
          </a:xfrm>
          <a:prstGeom prst="rect">
            <a:avLst/>
          </a:prstGeom>
          <a:solidFill>
            <a:schemeClr val="lt1"/>
          </a:solidFill>
          <a:ln w="9525" cap="flat" cmpd="sng">
            <a:solidFill>
              <a:srgbClr val="CEB88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g101c8dcdaa7_0_64">
            <a:extLst>
              <a:ext uri="{C183D7F6-B498-43B3-948B-1728B52AA6E4}">
                <adec:decorative xmlns:adec="http://schemas.microsoft.com/office/drawing/2017/decorative" val="1"/>
              </a:ext>
            </a:extLst>
          </p:cNvPr>
          <p:cNvSpPr/>
          <p:nvPr/>
        </p:nvSpPr>
        <p:spPr>
          <a:xfrm>
            <a:off x="1883963" y="1408501"/>
            <a:ext cx="339600" cy="339600"/>
          </a:xfrm>
          <a:prstGeom prst="ellipse">
            <a:avLst/>
          </a:prstGeom>
          <a:solidFill>
            <a:srgbClr val="CE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6" name="Google Shape;156;g101c8dcdaa7_0_6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56422" y="1514655"/>
            <a:ext cx="194680" cy="127291"/>
          </a:xfrm>
          <a:prstGeom prst="rect">
            <a:avLst/>
          </a:prstGeom>
          <a:noFill/>
          <a:ln>
            <a:noFill/>
          </a:ln>
        </p:spPr>
      </p:pic>
      <p:sp>
        <p:nvSpPr>
          <p:cNvPr id="157" name="Google Shape;157;g101c8dcdaa7_0_64">
            <a:extLst>
              <a:ext uri="{C183D7F6-B498-43B3-948B-1728B52AA6E4}">
                <adec:decorative xmlns:adec="http://schemas.microsoft.com/office/drawing/2017/decorative" val="1"/>
              </a:ext>
            </a:extLst>
          </p:cNvPr>
          <p:cNvSpPr txBox="1">
            <a:spLocks noGrp="1"/>
          </p:cNvSpPr>
          <p:nvPr>
            <p:ph type="subTitle" idx="4294967295"/>
          </p:nvPr>
        </p:nvSpPr>
        <p:spPr>
          <a:xfrm>
            <a:off x="620675" y="1588450"/>
            <a:ext cx="2866200" cy="1197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1500"/>
              </a:spcAft>
              <a:buClr>
                <a:schemeClr val="dk2"/>
              </a:buClr>
              <a:buSzPts val="2400"/>
              <a:buFont typeface="Arial"/>
              <a:buNone/>
            </a:pPr>
            <a:r>
              <a:rPr lang="iw" sz="1300" b="0" i="0" u="none" strike="noStrike" cap="none">
                <a:solidFill>
                  <a:schemeClr val="dk2"/>
                </a:solidFill>
                <a:latin typeface="Poppins"/>
                <a:ea typeface="Poppins"/>
                <a:cs typeface="Poppins"/>
                <a:sym typeface="Poppins"/>
              </a:rPr>
              <a:t>“Annoto </a:t>
            </a:r>
            <a:r>
              <a:rPr lang="iw" sz="1300">
                <a:latin typeface="Poppins"/>
                <a:ea typeface="Poppins"/>
                <a:cs typeface="Poppins"/>
                <a:sym typeface="Poppins"/>
              </a:rPr>
              <a:t>helps me pay more attention to the content</a:t>
            </a:r>
            <a:r>
              <a:rPr lang="iw" sz="1300" b="0" i="0" u="none" strike="noStrike" cap="none">
                <a:solidFill>
                  <a:schemeClr val="dk2"/>
                </a:solidFill>
                <a:latin typeface="Poppins"/>
                <a:ea typeface="Poppins"/>
                <a:cs typeface="Poppins"/>
                <a:sym typeface="Poppins"/>
              </a:rPr>
              <a:t>.”</a:t>
            </a:r>
            <a:endParaRPr sz="1300" b="0" i="0" u="none" strike="noStrike" cap="none">
              <a:solidFill>
                <a:schemeClr val="dk2"/>
              </a:solidFill>
              <a:latin typeface="Poppins"/>
              <a:ea typeface="Poppins"/>
              <a:cs typeface="Poppins"/>
              <a:sym typeface="Poppins"/>
            </a:endParaRPr>
          </a:p>
        </p:txBody>
      </p:sp>
      <p:sp>
        <p:nvSpPr>
          <p:cNvPr id="158" name="Google Shape;158;g101c8dcdaa7_0_64">
            <a:extLst>
              <a:ext uri="{C183D7F6-B498-43B3-948B-1728B52AA6E4}">
                <adec:decorative xmlns:adec="http://schemas.microsoft.com/office/drawing/2017/decorative" val="1"/>
              </a:ext>
            </a:extLst>
          </p:cNvPr>
          <p:cNvSpPr txBox="1">
            <a:spLocks noGrp="1"/>
          </p:cNvSpPr>
          <p:nvPr>
            <p:ph type="ctrTitle" idx="4294967295"/>
          </p:nvPr>
        </p:nvSpPr>
        <p:spPr>
          <a:xfrm>
            <a:off x="659925" y="7858212"/>
            <a:ext cx="2059800" cy="3018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800"/>
              </a:spcAft>
              <a:buClr>
                <a:schemeClr val="dk1"/>
              </a:buClr>
              <a:buSzPts val="1100"/>
              <a:buFont typeface="Arial"/>
              <a:buNone/>
            </a:pPr>
            <a:r>
              <a:rPr lang="iw" sz="1700" b="1">
                <a:solidFill>
                  <a:schemeClr val="tx1"/>
                </a:solidFill>
                <a:latin typeface="Poppins"/>
                <a:ea typeface="Poppins"/>
                <a:cs typeface="Poppins"/>
                <a:sym typeface="Poppins"/>
              </a:rPr>
              <a:t>Dr. Cindy Wilson</a:t>
            </a:r>
            <a:endParaRPr sz="1700" b="1" i="0" u="none" strike="noStrike" cap="none">
              <a:solidFill>
                <a:schemeClr val="tx1"/>
              </a:solidFill>
              <a:latin typeface="Poppins"/>
              <a:ea typeface="Poppins"/>
              <a:cs typeface="Poppins"/>
              <a:sym typeface="Poppins"/>
            </a:endParaRPr>
          </a:p>
        </p:txBody>
      </p:sp>
      <p:pic>
        <p:nvPicPr>
          <p:cNvPr id="159" name="Google Shape;159;g101c8dcdaa7_0_6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235732" y="9833476"/>
            <a:ext cx="1088210" cy="301800"/>
          </a:xfrm>
          <a:prstGeom prst="rect">
            <a:avLst/>
          </a:prstGeom>
          <a:noFill/>
          <a:ln>
            <a:noFill/>
          </a:ln>
        </p:spPr>
      </p:pic>
      <p:cxnSp>
        <p:nvCxnSpPr>
          <p:cNvPr id="160" name="Google Shape;160;g101c8dcdaa7_0_64">
            <a:extLst>
              <a:ext uri="{C183D7F6-B498-43B3-948B-1728B52AA6E4}">
                <adec:decorative xmlns:adec="http://schemas.microsoft.com/office/drawing/2017/decorative" val="1"/>
              </a:ext>
            </a:extLst>
          </p:cNvPr>
          <p:cNvCxnSpPr/>
          <p:nvPr/>
        </p:nvCxnSpPr>
        <p:spPr>
          <a:xfrm rot="10800000">
            <a:off x="365850" y="9618100"/>
            <a:ext cx="6831000" cy="0"/>
          </a:xfrm>
          <a:prstGeom prst="straightConnector1">
            <a:avLst/>
          </a:prstGeom>
          <a:noFill/>
          <a:ln w="9525" cap="flat" cmpd="sng">
            <a:solidFill>
              <a:srgbClr val="CCCCCC"/>
            </a:solidFill>
            <a:prstDash val="solid"/>
            <a:round/>
            <a:headEnd type="none" w="sm" len="sm"/>
            <a:tailEnd type="none" w="sm" len="sm"/>
          </a:ln>
        </p:spPr>
      </p:cxnSp>
      <p:sp>
        <p:nvSpPr>
          <p:cNvPr id="162" name="Google Shape;162;g101c8dcdaa7_0_64">
            <a:extLst>
              <a:ext uri="{C183D7F6-B498-43B3-948B-1728B52AA6E4}">
                <adec:decorative xmlns:adec="http://schemas.microsoft.com/office/drawing/2017/decorative" val="1"/>
              </a:ext>
            </a:extLst>
          </p:cNvPr>
          <p:cNvSpPr/>
          <p:nvPr/>
        </p:nvSpPr>
        <p:spPr>
          <a:xfrm>
            <a:off x="3903704" y="4662499"/>
            <a:ext cx="3230400" cy="1197600"/>
          </a:xfrm>
          <a:prstGeom prst="rect">
            <a:avLst/>
          </a:prstGeom>
          <a:solidFill>
            <a:schemeClr val="lt1"/>
          </a:solidFill>
          <a:ln w="9525" cap="flat" cmpd="sng">
            <a:solidFill>
              <a:srgbClr val="CEB88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g101c8dcdaa7_0_64">
            <a:extLst>
              <a:ext uri="{C183D7F6-B498-43B3-948B-1728B52AA6E4}">
                <adec:decorative xmlns:adec="http://schemas.microsoft.com/office/drawing/2017/decorative" val="1"/>
              </a:ext>
            </a:extLst>
          </p:cNvPr>
          <p:cNvSpPr txBox="1">
            <a:spLocks noGrp="1"/>
          </p:cNvSpPr>
          <p:nvPr>
            <p:ph type="subTitle" idx="4294967295"/>
          </p:nvPr>
        </p:nvSpPr>
        <p:spPr>
          <a:xfrm>
            <a:off x="3902650" y="4656975"/>
            <a:ext cx="3230400" cy="1197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1500"/>
              </a:spcAft>
              <a:buClr>
                <a:schemeClr val="dk2"/>
              </a:buClr>
              <a:buSzPts val="2400"/>
              <a:buFont typeface="Arial"/>
              <a:buNone/>
            </a:pPr>
            <a:r>
              <a:rPr lang="iw" sz="1300">
                <a:latin typeface="Poppins"/>
                <a:ea typeface="Poppins"/>
                <a:cs typeface="Poppins"/>
                <a:sym typeface="Poppins"/>
              </a:rPr>
              <a:t>“It helps hold yourself accountable for watching lectures.”</a:t>
            </a:r>
            <a:endParaRPr sz="1300">
              <a:latin typeface="Poppins"/>
              <a:ea typeface="Poppins"/>
              <a:cs typeface="Poppins"/>
              <a:sym typeface="Poppins"/>
            </a:endParaRPr>
          </a:p>
        </p:txBody>
      </p:sp>
      <p:sp>
        <p:nvSpPr>
          <p:cNvPr id="164" name="Google Shape;164;g101c8dcdaa7_0_64">
            <a:extLst>
              <a:ext uri="{C183D7F6-B498-43B3-948B-1728B52AA6E4}">
                <adec:decorative xmlns:adec="http://schemas.microsoft.com/office/drawing/2017/decorative" val="1"/>
              </a:ext>
            </a:extLst>
          </p:cNvPr>
          <p:cNvSpPr/>
          <p:nvPr/>
        </p:nvSpPr>
        <p:spPr>
          <a:xfrm>
            <a:off x="5297951" y="4482652"/>
            <a:ext cx="339600" cy="356100"/>
          </a:xfrm>
          <a:prstGeom prst="ellipse">
            <a:avLst/>
          </a:prstGeom>
          <a:solidFill>
            <a:srgbClr val="CE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5" name="Google Shape;165;g101c8dcdaa7_0_6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370411" y="4593982"/>
            <a:ext cx="194680" cy="133496"/>
          </a:xfrm>
          <a:prstGeom prst="rect">
            <a:avLst/>
          </a:prstGeom>
          <a:noFill/>
          <a:ln>
            <a:noFill/>
          </a:ln>
        </p:spPr>
      </p:pic>
      <p:pic>
        <p:nvPicPr>
          <p:cNvPr id="166" name="Google Shape;166;g101c8dcdaa7_0_64">
            <a:extLst>
              <a:ext uri="{C183D7F6-B498-43B3-948B-1728B52AA6E4}">
                <adec:decorative xmlns:adec="http://schemas.microsoft.com/office/drawing/2017/decorative" val="1"/>
              </a:ext>
            </a:extLst>
          </p:cNvPr>
          <p:cNvPicPr preferRelativeResize="0"/>
          <p:nvPr/>
        </p:nvPicPr>
        <p:blipFill rotWithShape="1">
          <a:blip r:embed="rId5">
            <a:alphaModFix/>
          </a:blip>
          <a:srcRect l="14603" r="14610"/>
          <a:stretch/>
        </p:blipFill>
        <p:spPr>
          <a:xfrm>
            <a:off x="659925" y="6125001"/>
            <a:ext cx="1094107" cy="1545637"/>
          </a:xfrm>
          <a:prstGeom prst="rect">
            <a:avLst/>
          </a:prstGeom>
          <a:noFill/>
          <a:ln w="9525" cap="flat" cmpd="sng">
            <a:solidFill>
              <a:srgbClr val="782F4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727</Words>
  <Application>Microsoft Macintosh PowerPoint</Application>
  <PresentationFormat>Custom</PresentationFormat>
  <Paragraphs>34</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Poppins</vt:lpstr>
      <vt:lpstr>Arial</vt:lpstr>
      <vt:lpstr>Rubik</vt:lpstr>
      <vt:lpstr>Poppins SemiBold</vt:lpstr>
      <vt:lpstr>Simple Light</vt:lpstr>
      <vt:lpstr>Before using Annoto, what did you do?</vt:lpstr>
      <vt:lpstr>Gaining actionable insights from Annoto Dashboard</vt:lpstr>
      <vt:lpstr> In what ways did you use Annoto? </vt:lpstr>
      <vt:lpstr>Students shared about Annoto: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Hen Eytan</cp:lastModifiedBy>
  <cp:revision>2</cp:revision>
  <dcterms:modified xsi:type="dcterms:W3CDTF">2026-02-24T09:28:25Z</dcterms:modified>
</cp:coreProperties>
</file>